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6" r:id="rId1"/>
  </p:sldMasterIdLst>
  <p:notesMasterIdLst>
    <p:notesMasterId r:id="rId90"/>
  </p:notesMasterIdLst>
  <p:handoutMasterIdLst>
    <p:handoutMasterId r:id="rId91"/>
  </p:handoutMasterIdLst>
  <p:sldIdLst>
    <p:sldId id="257" r:id="rId2"/>
    <p:sldId id="326" r:id="rId3"/>
    <p:sldId id="327" r:id="rId4"/>
    <p:sldId id="328" r:id="rId5"/>
    <p:sldId id="330" r:id="rId6"/>
    <p:sldId id="469" r:id="rId7"/>
    <p:sldId id="331" r:id="rId8"/>
    <p:sldId id="332" r:id="rId9"/>
    <p:sldId id="333" r:id="rId10"/>
    <p:sldId id="334" r:id="rId11"/>
    <p:sldId id="335" r:id="rId12"/>
    <p:sldId id="470" r:id="rId13"/>
    <p:sldId id="336" r:id="rId14"/>
    <p:sldId id="337" r:id="rId15"/>
    <p:sldId id="338" r:id="rId16"/>
    <p:sldId id="339" r:id="rId17"/>
    <p:sldId id="340" r:id="rId18"/>
    <p:sldId id="341" r:id="rId19"/>
    <p:sldId id="342" r:id="rId20"/>
    <p:sldId id="344" r:id="rId21"/>
    <p:sldId id="345" r:id="rId22"/>
    <p:sldId id="348" r:id="rId23"/>
    <p:sldId id="476" r:id="rId24"/>
    <p:sldId id="478" r:id="rId25"/>
    <p:sldId id="352" r:id="rId26"/>
    <p:sldId id="353" r:id="rId27"/>
    <p:sldId id="354" r:id="rId28"/>
    <p:sldId id="355" r:id="rId29"/>
    <p:sldId id="356" r:id="rId30"/>
    <p:sldId id="357" r:id="rId31"/>
    <p:sldId id="358" r:id="rId32"/>
    <p:sldId id="359" r:id="rId33"/>
    <p:sldId id="360" r:id="rId34"/>
    <p:sldId id="361" r:id="rId35"/>
    <p:sldId id="362" r:id="rId36"/>
    <p:sldId id="363" r:id="rId37"/>
    <p:sldId id="364" r:id="rId38"/>
    <p:sldId id="365" r:id="rId39"/>
    <p:sldId id="367" r:id="rId40"/>
    <p:sldId id="368" r:id="rId41"/>
    <p:sldId id="370" r:id="rId42"/>
    <p:sldId id="371" r:id="rId43"/>
    <p:sldId id="373" r:id="rId44"/>
    <p:sldId id="374" r:id="rId45"/>
    <p:sldId id="375" r:id="rId46"/>
    <p:sldId id="376" r:id="rId47"/>
    <p:sldId id="377" r:id="rId48"/>
    <p:sldId id="378" r:id="rId49"/>
    <p:sldId id="379" r:id="rId50"/>
    <p:sldId id="380" r:id="rId51"/>
    <p:sldId id="381" r:id="rId52"/>
    <p:sldId id="382" r:id="rId53"/>
    <p:sldId id="383" r:id="rId54"/>
    <p:sldId id="384" r:id="rId55"/>
    <p:sldId id="385" r:id="rId56"/>
    <p:sldId id="386" r:id="rId57"/>
    <p:sldId id="387" r:id="rId58"/>
    <p:sldId id="474" r:id="rId59"/>
    <p:sldId id="389" r:id="rId60"/>
    <p:sldId id="390" r:id="rId61"/>
    <p:sldId id="391" r:id="rId62"/>
    <p:sldId id="392" r:id="rId63"/>
    <p:sldId id="393" r:id="rId64"/>
    <p:sldId id="394" r:id="rId65"/>
    <p:sldId id="477" r:id="rId66"/>
    <p:sldId id="400" r:id="rId67"/>
    <p:sldId id="457" r:id="rId68"/>
    <p:sldId id="401" r:id="rId69"/>
    <p:sldId id="273" r:id="rId70"/>
    <p:sldId id="479" r:id="rId71"/>
    <p:sldId id="404" r:id="rId72"/>
    <p:sldId id="405" r:id="rId73"/>
    <p:sldId id="406" r:id="rId74"/>
    <p:sldId id="407" r:id="rId75"/>
    <p:sldId id="408" r:id="rId76"/>
    <p:sldId id="409" r:id="rId77"/>
    <p:sldId id="410" r:id="rId78"/>
    <p:sldId id="411" r:id="rId79"/>
    <p:sldId id="412" r:id="rId80"/>
    <p:sldId id="413" r:id="rId81"/>
    <p:sldId id="414" r:id="rId82"/>
    <p:sldId id="415" r:id="rId83"/>
    <p:sldId id="416" r:id="rId84"/>
    <p:sldId id="460" r:id="rId85"/>
    <p:sldId id="468" r:id="rId86"/>
    <p:sldId id="417" r:id="rId87"/>
    <p:sldId id="418" r:id="rId88"/>
    <p:sldId id="471" r:id="rId89"/>
  </p:sldIdLst>
  <p:sldSz cx="9144000" cy="6858000" type="screen4x3"/>
  <p:notesSz cx="6797675" cy="9856788"/>
  <p:defaultTextStyle>
    <a:defPPr>
      <a:defRPr lang="en-US"/>
    </a:defPPr>
    <a:lvl1pPr algn="l" rtl="0" eaLnBrk="0" fontAlgn="base" hangingPunct="0">
      <a:spcBef>
        <a:spcPct val="0"/>
      </a:spcBef>
      <a:spcAft>
        <a:spcPct val="0"/>
      </a:spcAft>
      <a:defRPr kern="1200">
        <a:solidFill>
          <a:schemeClr val="tx1"/>
        </a:solidFill>
        <a:latin typeface="Arial" charset="0"/>
        <a:ea typeface="MS PGothic" charset="-128"/>
        <a:cs typeface="+mn-cs"/>
      </a:defRPr>
    </a:lvl1pPr>
    <a:lvl2pPr marL="457200" algn="l" rtl="0" eaLnBrk="0" fontAlgn="base" hangingPunct="0">
      <a:spcBef>
        <a:spcPct val="0"/>
      </a:spcBef>
      <a:spcAft>
        <a:spcPct val="0"/>
      </a:spcAft>
      <a:defRPr kern="1200">
        <a:solidFill>
          <a:schemeClr val="tx1"/>
        </a:solidFill>
        <a:latin typeface="Arial" charset="0"/>
        <a:ea typeface="MS PGothic" charset="-128"/>
        <a:cs typeface="+mn-cs"/>
      </a:defRPr>
    </a:lvl2pPr>
    <a:lvl3pPr marL="914400" algn="l" rtl="0" eaLnBrk="0" fontAlgn="base" hangingPunct="0">
      <a:spcBef>
        <a:spcPct val="0"/>
      </a:spcBef>
      <a:spcAft>
        <a:spcPct val="0"/>
      </a:spcAft>
      <a:defRPr kern="1200">
        <a:solidFill>
          <a:schemeClr val="tx1"/>
        </a:solidFill>
        <a:latin typeface="Arial" charset="0"/>
        <a:ea typeface="MS PGothic" charset="-128"/>
        <a:cs typeface="+mn-cs"/>
      </a:defRPr>
    </a:lvl3pPr>
    <a:lvl4pPr marL="1371600" algn="l" rtl="0" eaLnBrk="0" fontAlgn="base" hangingPunct="0">
      <a:spcBef>
        <a:spcPct val="0"/>
      </a:spcBef>
      <a:spcAft>
        <a:spcPct val="0"/>
      </a:spcAft>
      <a:defRPr kern="1200">
        <a:solidFill>
          <a:schemeClr val="tx1"/>
        </a:solidFill>
        <a:latin typeface="Arial" charset="0"/>
        <a:ea typeface="MS PGothic" charset="-128"/>
        <a:cs typeface="+mn-cs"/>
      </a:defRPr>
    </a:lvl4pPr>
    <a:lvl5pPr marL="1828800" algn="l" rtl="0" eaLnBrk="0" fontAlgn="base" hangingPunct="0">
      <a:spcBef>
        <a:spcPct val="0"/>
      </a:spcBef>
      <a:spcAft>
        <a:spcPct val="0"/>
      </a:spcAft>
      <a:defRPr kern="1200">
        <a:solidFill>
          <a:schemeClr val="tx1"/>
        </a:solidFill>
        <a:latin typeface="Arial" charset="0"/>
        <a:ea typeface="MS PGothic" charset="-128"/>
        <a:cs typeface="+mn-cs"/>
      </a:defRPr>
    </a:lvl5pPr>
    <a:lvl6pPr marL="2286000" algn="l" defTabSz="914400" rtl="0" eaLnBrk="1" latinLnBrk="0" hangingPunct="1">
      <a:defRPr kern="1200">
        <a:solidFill>
          <a:schemeClr val="tx1"/>
        </a:solidFill>
        <a:latin typeface="Arial" charset="0"/>
        <a:ea typeface="MS PGothic" charset="-128"/>
        <a:cs typeface="+mn-cs"/>
      </a:defRPr>
    </a:lvl6pPr>
    <a:lvl7pPr marL="2743200" algn="l" defTabSz="914400" rtl="0" eaLnBrk="1" latinLnBrk="0" hangingPunct="1">
      <a:defRPr kern="1200">
        <a:solidFill>
          <a:schemeClr val="tx1"/>
        </a:solidFill>
        <a:latin typeface="Arial" charset="0"/>
        <a:ea typeface="MS PGothic" charset="-128"/>
        <a:cs typeface="+mn-cs"/>
      </a:defRPr>
    </a:lvl7pPr>
    <a:lvl8pPr marL="3200400" algn="l" defTabSz="914400" rtl="0" eaLnBrk="1" latinLnBrk="0" hangingPunct="1">
      <a:defRPr kern="1200">
        <a:solidFill>
          <a:schemeClr val="tx1"/>
        </a:solidFill>
        <a:latin typeface="Arial" charset="0"/>
        <a:ea typeface="MS PGothic" charset="-128"/>
        <a:cs typeface="+mn-cs"/>
      </a:defRPr>
    </a:lvl8pPr>
    <a:lvl9pPr marL="3657600" algn="l" defTabSz="914400" rtl="0" eaLnBrk="1" latinLnBrk="0" hangingPunct="1">
      <a:defRPr kern="1200">
        <a:solidFill>
          <a:schemeClr val="tx1"/>
        </a:solidFill>
        <a:latin typeface="Arial" charset="0"/>
        <a:ea typeface="MS PGothic"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DD7D"/>
    <a:srgbClr val="006666"/>
    <a:srgbClr val="A50021"/>
    <a:srgbClr val="DEE5A9"/>
    <a:srgbClr val="0000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498"/>
    <p:restoredTop sz="87084" autoAdjust="0"/>
  </p:normalViewPr>
  <p:slideViewPr>
    <p:cSldViewPr>
      <p:cViewPr varScale="1">
        <p:scale>
          <a:sx n="113" d="100"/>
          <a:sy n="113" d="100"/>
        </p:scale>
        <p:origin x="1496"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notesMaster" Target="notesMasters/notesMaster1.xml"/><Relationship Id="rId95"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400" cy="492125"/>
          </a:xfrm>
          <a:prstGeom prst="rect">
            <a:avLst/>
          </a:prstGeom>
        </p:spPr>
        <p:txBody>
          <a:bodyPr vert="horz" lIns="91440" tIns="45720" rIns="91440" bIns="45720" rtlCol="0"/>
          <a:lstStyle>
            <a:lvl1pPr algn="l" eaLnBrk="1" hangingPunct="1">
              <a:defRPr sz="1200">
                <a:latin typeface="Arial" charset="0"/>
                <a:ea typeface="ＭＳ Ｐゴシック" charset="0"/>
                <a:cs typeface="ＭＳ Ｐゴシック" charset="0"/>
              </a:defRPr>
            </a:lvl1pPr>
          </a:lstStyle>
          <a:p>
            <a:pPr>
              <a:defRPr/>
            </a:pPr>
            <a:endParaRPr lang="en-US"/>
          </a:p>
        </p:txBody>
      </p:sp>
      <p:sp>
        <p:nvSpPr>
          <p:cNvPr id="3" name="Date Placeholder 2"/>
          <p:cNvSpPr>
            <a:spLocks noGrp="1"/>
          </p:cNvSpPr>
          <p:nvPr>
            <p:ph type="dt" sz="quarter" idx="1"/>
          </p:nvPr>
        </p:nvSpPr>
        <p:spPr>
          <a:xfrm>
            <a:off x="3849688" y="0"/>
            <a:ext cx="2946400" cy="492125"/>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fld id="{D2BDD894-CD3B-A34F-920D-13CEA88F8FB0}" type="datetimeFigureOut">
              <a:rPr lang="en-US" altLang="en-US"/>
              <a:pPr/>
              <a:t>10/4/23</a:t>
            </a:fld>
            <a:endParaRPr lang="en-US" altLang="en-US"/>
          </a:p>
        </p:txBody>
      </p:sp>
      <p:sp>
        <p:nvSpPr>
          <p:cNvPr id="4" name="Footer Placeholder 3"/>
          <p:cNvSpPr>
            <a:spLocks noGrp="1"/>
          </p:cNvSpPr>
          <p:nvPr>
            <p:ph type="ftr" sz="quarter" idx="2"/>
          </p:nvPr>
        </p:nvSpPr>
        <p:spPr>
          <a:xfrm>
            <a:off x="0" y="9361488"/>
            <a:ext cx="2946400" cy="493712"/>
          </a:xfrm>
          <a:prstGeom prst="rect">
            <a:avLst/>
          </a:prstGeom>
        </p:spPr>
        <p:txBody>
          <a:bodyPr vert="horz" lIns="91440" tIns="45720" rIns="91440" bIns="45720" rtlCol="0" anchor="b"/>
          <a:lstStyle>
            <a:lvl1pPr algn="l" eaLnBrk="1" hangingPunct="1">
              <a:defRPr sz="1200">
                <a:latin typeface="Arial" charset="0"/>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3"/>
          </p:nvPr>
        </p:nvSpPr>
        <p:spPr>
          <a:xfrm>
            <a:off x="3849688" y="9361488"/>
            <a:ext cx="2946400" cy="493712"/>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6A109B4A-9271-3641-AB9D-0C5852B7590F}" type="slidenum">
              <a:rPr lang="en-US" altLang="en-US"/>
              <a:pPr/>
              <a:t>‹#›</a:t>
            </a:fld>
            <a:endParaRPr lang="en-US" altLang="en-US"/>
          </a:p>
        </p:txBody>
      </p:sp>
    </p:spTree>
    <p:extLst>
      <p:ext uri="{BB962C8B-B14F-4D97-AF65-F5344CB8AC3E}">
        <p14:creationId xmlns:p14="http://schemas.microsoft.com/office/powerpoint/2010/main" val="617682760"/>
      </p:ext>
    </p:extLst>
  </p:cSld>
  <p:clrMap bg1="lt1" tx1="dk1" bg2="lt2" tx2="dk2" accent1="accent1" accent2="accent2" accent3="accent3" accent4="accent4" accent5="accent5" accent6="accent6" hlink="hlink" folHlink="folHlink"/>
  <p:hf hdr="0" ftr="0" dt="0"/>
</p:handoutMaster>
</file>

<file path=ppt/media/image1.png>
</file>

<file path=ppt/media/image10.tiff>
</file>

<file path=ppt/media/image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458" name="Rectangle 2"/>
          <p:cNvSpPr>
            <a:spLocks noGrp="1" noChangeArrowheads="1"/>
          </p:cNvSpPr>
          <p:nvPr>
            <p:ph type="hdr" sz="quarter"/>
          </p:nvPr>
        </p:nvSpPr>
        <p:spPr bwMode="auto">
          <a:xfrm>
            <a:off x="0" y="0"/>
            <a:ext cx="2946400" cy="492125"/>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ea typeface="ＭＳ Ｐゴシック" charset="0"/>
                <a:cs typeface="Arial" charset="0"/>
              </a:defRPr>
            </a:lvl1pPr>
          </a:lstStyle>
          <a:p>
            <a:pPr>
              <a:defRPr/>
            </a:pPr>
            <a:endParaRPr lang="en-US"/>
          </a:p>
        </p:txBody>
      </p:sp>
      <p:sp>
        <p:nvSpPr>
          <p:cNvPr id="19459" name="Rectangle 3"/>
          <p:cNvSpPr>
            <a:spLocks noGrp="1" noChangeArrowheads="1"/>
          </p:cNvSpPr>
          <p:nvPr>
            <p:ph type="dt" idx="1"/>
          </p:nvPr>
        </p:nvSpPr>
        <p:spPr bwMode="auto">
          <a:xfrm>
            <a:off x="3849688" y="0"/>
            <a:ext cx="2946400" cy="49212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ea typeface="ＭＳ Ｐゴシック" charset="0"/>
                <a:cs typeface="Arial" charset="0"/>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935038" y="739775"/>
            <a:ext cx="4927600" cy="36957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9461" name="Rectangle 5"/>
          <p:cNvSpPr>
            <a:spLocks noGrp="1" noChangeArrowheads="1"/>
          </p:cNvSpPr>
          <p:nvPr>
            <p:ph type="body" sz="quarter" idx="3"/>
          </p:nvPr>
        </p:nvSpPr>
        <p:spPr bwMode="auto">
          <a:xfrm>
            <a:off x="679450" y="4681538"/>
            <a:ext cx="5438775" cy="4435475"/>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9462" name="Rectangle 6"/>
          <p:cNvSpPr>
            <a:spLocks noGrp="1" noChangeArrowheads="1"/>
          </p:cNvSpPr>
          <p:nvPr>
            <p:ph type="ftr" sz="quarter" idx="4"/>
          </p:nvPr>
        </p:nvSpPr>
        <p:spPr bwMode="auto">
          <a:xfrm>
            <a:off x="0" y="9361488"/>
            <a:ext cx="2946400" cy="493712"/>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ea typeface="ＭＳ Ｐゴシック" charset="0"/>
                <a:cs typeface="Arial" charset="0"/>
              </a:defRPr>
            </a:lvl1pPr>
          </a:lstStyle>
          <a:p>
            <a:pPr>
              <a:defRPr/>
            </a:pPr>
            <a:endParaRPr lang="en-US"/>
          </a:p>
        </p:txBody>
      </p:sp>
      <p:sp>
        <p:nvSpPr>
          <p:cNvPr id="19463" name="Rectangle 7"/>
          <p:cNvSpPr>
            <a:spLocks noGrp="1" noChangeArrowheads="1"/>
          </p:cNvSpPr>
          <p:nvPr>
            <p:ph type="sldNum" sz="quarter" idx="5"/>
          </p:nvPr>
        </p:nvSpPr>
        <p:spPr bwMode="auto">
          <a:xfrm>
            <a:off x="3849688" y="9361488"/>
            <a:ext cx="2946400" cy="493712"/>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1" hangingPunct="1">
              <a:defRPr sz="1200"/>
            </a:lvl1pPr>
          </a:lstStyle>
          <a:p>
            <a:fld id="{4B6A4658-38D5-3249-ACE1-4B693FFCEF27}" type="slidenum">
              <a:rPr lang="en-US" altLang="en-US"/>
              <a:pPr/>
              <a:t>‹#›</a:t>
            </a:fld>
            <a:endParaRPr lang="en-US" altLang="en-US"/>
          </a:p>
        </p:txBody>
      </p:sp>
    </p:spTree>
    <p:extLst>
      <p:ext uri="{BB962C8B-B14F-4D97-AF65-F5344CB8AC3E}">
        <p14:creationId xmlns:p14="http://schemas.microsoft.com/office/powerpoint/2010/main" val="3900360574"/>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charset="0"/>
        <a:ea typeface="MS PGothic" panose="020B0600070205080204" pitchFamily="34" charset="-128"/>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en.wikipedia.org/wiki/Digital_computer" TargetMode="External"/><Relationship Id="rId3" Type="http://schemas.openxmlformats.org/officeDocument/2006/relationships/hyperlink" Target="https://en.wikipedia.org/wiki/Help:IPA/English" TargetMode="External"/><Relationship Id="rId7" Type="http://schemas.openxmlformats.org/officeDocument/2006/relationships/hyperlink" Target="https://en.wikipedia.org/wiki/Electronics" TargetMode="External"/><Relationship Id="rId12" Type="http://schemas.openxmlformats.org/officeDocument/2006/relationships/hyperlink" Target="https://en.wikipedia.org/wiki/ENIAC#cite_note-33"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en.wikipedia.org/wiki/Computer_programming" TargetMode="External"/><Relationship Id="rId11" Type="http://schemas.openxmlformats.org/officeDocument/2006/relationships/hyperlink" Target="https://en.wikipedia.org/wiki/Plugboard" TargetMode="External"/><Relationship Id="rId5" Type="http://schemas.openxmlformats.org/officeDocument/2006/relationships/hyperlink" Target="https://en.wikipedia.org/wiki/ENIAC#cite_note-ENIACstory-2" TargetMode="External"/><Relationship Id="rId10" Type="http://schemas.openxmlformats.org/officeDocument/2006/relationships/hyperlink" Target="https://en.wikipedia.org/wiki/ENIAC#cite_note-32" TargetMode="External"/><Relationship Id="rId4" Type="http://schemas.openxmlformats.org/officeDocument/2006/relationships/hyperlink" Target="https://en.wikipedia.org/wiki/ENIAC#cite_note-1" TargetMode="External"/><Relationship Id="rId9" Type="http://schemas.openxmlformats.org/officeDocument/2006/relationships/hyperlink" Target="https://en.wikipedia.org/wiki/Stored-program_computer"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307D1EBF-DEBD-EB43-B978-AE3E502212EA}" type="slidenum">
              <a:rPr lang="en-US" altLang="en-US" sz="1200"/>
              <a:pPr/>
              <a:t>1</a:t>
            </a:fld>
            <a:endParaRPr lang="en-US" altLang="en-US" sz="120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tr-TR" altLang="en-US">
              <a:ea typeface="MS PGothic" charset="-128"/>
            </a:endParaRPr>
          </a:p>
        </p:txBody>
      </p:sp>
    </p:spTree>
    <p:extLst>
      <p:ext uri="{BB962C8B-B14F-4D97-AF65-F5344CB8AC3E}">
        <p14:creationId xmlns:p14="http://schemas.microsoft.com/office/powerpoint/2010/main" val="7962263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DAB80F8A-EC83-D54C-94C6-6D559A862815}" type="slidenum">
              <a:rPr lang="en-US" altLang="en-US" sz="1200"/>
              <a:pPr/>
              <a:t>16</a:t>
            </a:fld>
            <a:endParaRPr lang="en-US" altLang="en-US" sz="1200"/>
          </a:p>
        </p:txBody>
      </p:sp>
      <p:sp>
        <p:nvSpPr>
          <p:cNvPr id="38914" name="Rectangle 7"/>
          <p:cNvSpPr txBox="1">
            <a:spLocks noGrp="1" noChangeArrowheads="1"/>
          </p:cNvSpPr>
          <p:nvPr/>
        </p:nvSpPr>
        <p:spPr bwMode="auto">
          <a:xfrm>
            <a:off x="3851275" y="9364663"/>
            <a:ext cx="2946400"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5BA4E4EB-32CA-8844-AB98-19150F9A7BC6}" type="slidenum">
              <a:rPr lang="en-US" altLang="en-US" sz="1200">
                <a:latin typeface="Times" charset="0"/>
              </a:rPr>
              <a:pPr algn="r"/>
              <a:t>16</a:t>
            </a:fld>
            <a:endParaRPr lang="en-US" altLang="en-US" sz="1200">
              <a:latin typeface="Times" charset="0"/>
            </a:endParaRPr>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ea typeface="MS PGothic" charset="-128"/>
            </a:endParaRPr>
          </a:p>
        </p:txBody>
      </p:sp>
    </p:spTree>
    <p:extLst>
      <p:ext uri="{BB962C8B-B14F-4D97-AF65-F5344CB8AC3E}">
        <p14:creationId xmlns:p14="http://schemas.microsoft.com/office/powerpoint/2010/main" val="3887098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FED01507-4221-B84A-964D-7565BE3CA33E}" type="slidenum">
              <a:rPr lang="en-US" altLang="en-US" sz="1200"/>
              <a:pPr/>
              <a:t>31</a:t>
            </a:fld>
            <a:endParaRPr lang="en-US" altLang="en-US" sz="1200"/>
          </a:p>
        </p:txBody>
      </p:sp>
      <p:sp>
        <p:nvSpPr>
          <p:cNvPr id="58370" name="Rectangle 7"/>
          <p:cNvSpPr txBox="1">
            <a:spLocks noGrp="1" noChangeArrowheads="1"/>
          </p:cNvSpPr>
          <p:nvPr/>
        </p:nvSpPr>
        <p:spPr bwMode="auto">
          <a:xfrm>
            <a:off x="3851275" y="9364663"/>
            <a:ext cx="2946400"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0D6693E8-851A-4D4D-BEF8-7F1470B1F52C}" type="slidenum">
              <a:rPr lang="en-US" altLang="en-US" sz="1200">
                <a:latin typeface="Times" charset="0"/>
              </a:rPr>
              <a:pPr algn="r"/>
              <a:t>31</a:t>
            </a:fld>
            <a:endParaRPr lang="en-US" altLang="en-US" sz="1200">
              <a:latin typeface="Times" charset="0"/>
            </a:endParaRPr>
          </a:p>
        </p:txBody>
      </p:sp>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ea typeface="MS PGothic" charset="-128"/>
            </a:endParaRPr>
          </a:p>
        </p:txBody>
      </p:sp>
    </p:spTree>
    <p:extLst>
      <p:ext uri="{BB962C8B-B14F-4D97-AF65-F5344CB8AC3E}">
        <p14:creationId xmlns:p14="http://schemas.microsoft.com/office/powerpoint/2010/main" val="27549194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1BA84CA5-4BFE-604D-8208-484381500452}" type="slidenum">
              <a:rPr lang="en-US" altLang="en-US" sz="1200"/>
              <a:pPr/>
              <a:t>32</a:t>
            </a:fld>
            <a:endParaRPr lang="en-US" altLang="en-US" sz="1200"/>
          </a:p>
        </p:txBody>
      </p:sp>
      <p:sp>
        <p:nvSpPr>
          <p:cNvPr id="60418" name="Rectangle 7"/>
          <p:cNvSpPr txBox="1">
            <a:spLocks noGrp="1" noChangeArrowheads="1"/>
          </p:cNvSpPr>
          <p:nvPr/>
        </p:nvSpPr>
        <p:spPr bwMode="auto">
          <a:xfrm>
            <a:off x="3851275" y="9364663"/>
            <a:ext cx="2946400"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D50AD74C-ECE2-7947-92ED-CF9269A30310}" type="slidenum">
              <a:rPr lang="en-US" altLang="en-US" sz="1200">
                <a:latin typeface="Times" charset="0"/>
              </a:rPr>
              <a:pPr algn="r"/>
              <a:t>32</a:t>
            </a:fld>
            <a:endParaRPr lang="en-US" altLang="en-US" sz="1200">
              <a:latin typeface="Times" charset="0"/>
            </a:endParaRPr>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ea typeface="MS PGothic" charset="-128"/>
            </a:endParaRPr>
          </a:p>
        </p:txBody>
      </p:sp>
    </p:spTree>
    <p:extLst>
      <p:ext uri="{BB962C8B-B14F-4D97-AF65-F5344CB8AC3E}">
        <p14:creationId xmlns:p14="http://schemas.microsoft.com/office/powerpoint/2010/main" val="2567420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a:ln/>
        </p:spPr>
      </p:sp>
      <p:sp>
        <p:nvSpPr>
          <p:cNvPr id="62466"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ea typeface="MS PGothic" charset="-128"/>
            </a:endParaRPr>
          </a:p>
        </p:txBody>
      </p:sp>
      <p:sp>
        <p:nvSpPr>
          <p:cNvPr id="62467"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764BA92A-65B5-D643-89FF-866DEDA248FD}" type="slidenum">
              <a:rPr lang="en-US" altLang="en-US" sz="1200"/>
              <a:pPr/>
              <a:t>33</a:t>
            </a:fld>
            <a:endParaRPr lang="en-US" altLang="en-US" sz="1200"/>
          </a:p>
        </p:txBody>
      </p:sp>
    </p:spTree>
    <p:extLst>
      <p:ext uri="{BB962C8B-B14F-4D97-AF65-F5344CB8AC3E}">
        <p14:creationId xmlns:p14="http://schemas.microsoft.com/office/powerpoint/2010/main" val="4534148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1F3FEAF3-FAF4-8C46-AE1A-B9CAD7AC6050}" type="slidenum">
              <a:rPr lang="en-US" altLang="en-US" sz="1200"/>
              <a:pPr/>
              <a:t>34</a:t>
            </a:fld>
            <a:endParaRPr lang="en-US" altLang="en-US" sz="1200"/>
          </a:p>
        </p:txBody>
      </p:sp>
      <p:sp>
        <p:nvSpPr>
          <p:cNvPr id="64514" name="Rectangle 7"/>
          <p:cNvSpPr txBox="1">
            <a:spLocks noGrp="1" noChangeArrowheads="1"/>
          </p:cNvSpPr>
          <p:nvPr/>
        </p:nvSpPr>
        <p:spPr bwMode="auto">
          <a:xfrm>
            <a:off x="3851275" y="9364663"/>
            <a:ext cx="2946400"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5FDE5F9F-7C6E-694D-A16A-31FA6A39A628}" type="slidenum">
              <a:rPr lang="en-US" altLang="en-US" sz="1200">
                <a:latin typeface="Times" charset="0"/>
              </a:rPr>
              <a:pPr algn="r"/>
              <a:t>34</a:t>
            </a:fld>
            <a:endParaRPr lang="en-US" altLang="en-US" sz="1200">
              <a:latin typeface="Times" charset="0"/>
            </a:endParaRPr>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ea typeface="MS PGothic" charset="-128"/>
            </a:endParaRPr>
          </a:p>
        </p:txBody>
      </p:sp>
    </p:spTree>
    <p:extLst>
      <p:ext uri="{BB962C8B-B14F-4D97-AF65-F5344CB8AC3E}">
        <p14:creationId xmlns:p14="http://schemas.microsoft.com/office/powerpoint/2010/main" val="22347223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a:ln/>
        </p:spPr>
      </p:sp>
      <p:sp>
        <p:nvSpPr>
          <p:cNvPr id="69634"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90000"/>
              </a:lnSpc>
            </a:pPr>
            <a:r>
              <a:rPr lang="en-US" altLang="en-US" sz="2800">
                <a:ea typeface="MS PGothic" charset="-128"/>
              </a:rPr>
              <a:t>VAX instruction design is orthogonal </a:t>
            </a:r>
          </a:p>
          <a:p>
            <a:pPr lvl="1" eaLnBrk="1" hangingPunct="1">
              <a:lnSpc>
                <a:spcPct val="90000"/>
              </a:lnSpc>
            </a:pPr>
            <a:r>
              <a:rPr lang="en-US" altLang="en-US" sz="2400"/>
              <a:t>Because a single instruction can use either registers or memory cells as the operands</a:t>
            </a:r>
          </a:p>
          <a:p>
            <a:pPr eaLnBrk="1" hangingPunct="1">
              <a:lnSpc>
                <a:spcPct val="90000"/>
              </a:lnSpc>
            </a:pPr>
            <a:r>
              <a:rPr lang="en-US" altLang="en-US" sz="2800">
                <a:ea typeface="MS PGothic" charset="-128"/>
              </a:rPr>
              <a:t>IBM design is not orthogonal</a:t>
            </a:r>
          </a:p>
          <a:p>
            <a:pPr lvl="1" eaLnBrk="1" hangingPunct="1">
              <a:lnSpc>
                <a:spcPct val="90000"/>
              </a:lnSpc>
            </a:pPr>
            <a:r>
              <a:rPr lang="en-US" altLang="en-US" sz="2400"/>
              <a:t>Only two operand combinations are legal out of for possibilities and two require different instructions, A and AR</a:t>
            </a:r>
          </a:p>
          <a:p>
            <a:pPr lvl="1" eaLnBrk="1" hangingPunct="1">
              <a:lnSpc>
                <a:spcPct val="90000"/>
              </a:lnSpc>
            </a:pPr>
            <a:r>
              <a:rPr lang="en-US" altLang="en-US" sz="2400"/>
              <a:t>More restricted and less writable (you cannot add two values and store the sum in memory location) </a:t>
            </a:r>
          </a:p>
          <a:p>
            <a:pPr lvl="1" eaLnBrk="1" hangingPunct="1">
              <a:lnSpc>
                <a:spcPct val="90000"/>
              </a:lnSpc>
            </a:pPr>
            <a:r>
              <a:rPr lang="en-US" altLang="en-US" sz="2400"/>
              <a:t>More difficult to learn because of the restrictions and the additional instructions</a:t>
            </a:r>
          </a:p>
          <a:p>
            <a:endParaRPr lang="tr-TR" altLang="en-US">
              <a:ea typeface="MS PGothic" charset="-128"/>
            </a:endParaRPr>
          </a:p>
        </p:txBody>
      </p:sp>
      <p:sp>
        <p:nvSpPr>
          <p:cNvPr id="69635"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7D00A463-7405-FB48-9C51-16004659EF0F}" type="slidenum">
              <a:rPr lang="en-US" altLang="en-US" sz="1200"/>
              <a:pPr/>
              <a:t>38</a:t>
            </a:fld>
            <a:endParaRPr lang="en-US" altLang="en-US" sz="1200"/>
          </a:p>
        </p:txBody>
      </p:sp>
    </p:spTree>
    <p:extLst>
      <p:ext uri="{BB962C8B-B14F-4D97-AF65-F5344CB8AC3E}">
        <p14:creationId xmlns:p14="http://schemas.microsoft.com/office/powerpoint/2010/main" val="9833940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26352474-9CD3-B541-92AD-9EF823926D3C}" type="slidenum">
              <a:rPr lang="en-US" altLang="en-US" sz="1200"/>
              <a:pPr/>
              <a:t>44</a:t>
            </a:fld>
            <a:endParaRPr lang="en-US" altLang="en-US" sz="1200"/>
          </a:p>
        </p:txBody>
      </p:sp>
      <p:sp>
        <p:nvSpPr>
          <p:cNvPr id="76802" name="Rectangle 7"/>
          <p:cNvSpPr txBox="1">
            <a:spLocks noGrp="1" noChangeArrowheads="1"/>
          </p:cNvSpPr>
          <p:nvPr/>
        </p:nvSpPr>
        <p:spPr bwMode="auto">
          <a:xfrm>
            <a:off x="3851275" y="9364663"/>
            <a:ext cx="2946400"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15CF911E-EE3E-C34D-9B5C-474A36F8DA42}" type="slidenum">
              <a:rPr lang="en-US" altLang="en-US" sz="1200">
                <a:latin typeface="Times" charset="0"/>
              </a:rPr>
              <a:pPr algn="r"/>
              <a:t>44</a:t>
            </a:fld>
            <a:endParaRPr lang="en-US" altLang="en-US" sz="1200">
              <a:latin typeface="Times" charset="0"/>
            </a:endParaRPr>
          </a:p>
        </p:txBody>
      </p:sp>
      <p:sp>
        <p:nvSpPr>
          <p:cNvPr id="76803" name="Rectangle 2"/>
          <p:cNvSpPr>
            <a:spLocks noGrp="1" noRot="1" noChangeAspect="1" noChangeArrowheads="1" noTextEdit="1"/>
          </p:cNvSpPr>
          <p:nvPr>
            <p:ph type="sldImg"/>
          </p:nvPr>
        </p:nvSpPr>
        <p:spPr>
          <a:ln/>
        </p:spPr>
      </p:sp>
      <p:sp>
        <p:nvSpPr>
          <p:cNvPr id="76804"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ea typeface="MS PGothic" charset="-128"/>
            </a:endParaRPr>
          </a:p>
        </p:txBody>
      </p:sp>
    </p:spTree>
    <p:extLst>
      <p:ext uri="{BB962C8B-B14F-4D97-AF65-F5344CB8AC3E}">
        <p14:creationId xmlns:p14="http://schemas.microsoft.com/office/powerpoint/2010/main" val="24045820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73B5B67D-F67C-4340-97E3-7FD49D869F3A}" type="slidenum">
              <a:rPr lang="en-US" altLang="en-US" sz="1200">
                <a:latin typeface="Times" charset="0"/>
              </a:rPr>
              <a:pPr/>
              <a:t>46</a:t>
            </a:fld>
            <a:endParaRPr lang="en-US" altLang="en-US" sz="1200">
              <a:latin typeface="Times" charset="0"/>
            </a:endParaRPr>
          </a:p>
        </p:txBody>
      </p:sp>
      <p:sp>
        <p:nvSpPr>
          <p:cNvPr id="79874" name="Rectangle 2"/>
          <p:cNvSpPr>
            <a:spLocks noGrp="1" noRot="1" noChangeAspect="1" noChangeArrowheads="1" noTextEdit="1"/>
          </p:cNvSpPr>
          <p:nvPr>
            <p:ph type="sldImg"/>
          </p:nvPr>
        </p:nvSpPr>
        <p:spPr>
          <a:ln/>
        </p:spPr>
      </p:sp>
      <p:sp>
        <p:nvSpPr>
          <p:cNvPr id="7987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latin typeface="Times" charset="0"/>
              <a:ea typeface="MS PGothic" charset="-128"/>
            </a:endParaRPr>
          </a:p>
        </p:txBody>
      </p:sp>
    </p:spTree>
    <p:extLst>
      <p:ext uri="{BB962C8B-B14F-4D97-AF65-F5344CB8AC3E}">
        <p14:creationId xmlns:p14="http://schemas.microsoft.com/office/powerpoint/2010/main" val="31677503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E2B85B3F-1B7A-7C4E-BF12-A7E4C94BB7F3}" type="slidenum">
              <a:rPr lang="en-US" altLang="en-US" sz="1200"/>
              <a:pPr/>
              <a:t>52</a:t>
            </a:fld>
            <a:endParaRPr lang="en-US" altLang="en-US" sz="1200"/>
          </a:p>
        </p:txBody>
      </p:sp>
      <p:sp>
        <p:nvSpPr>
          <p:cNvPr id="87042" name="Rectangle 7"/>
          <p:cNvSpPr txBox="1">
            <a:spLocks noGrp="1" noChangeArrowheads="1"/>
          </p:cNvSpPr>
          <p:nvPr/>
        </p:nvSpPr>
        <p:spPr bwMode="auto">
          <a:xfrm>
            <a:off x="3851275" y="9364663"/>
            <a:ext cx="2946400"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E1DDCF07-6A08-314C-8032-A8A176E091D4}" type="slidenum">
              <a:rPr lang="en-US" altLang="en-US" sz="1200">
                <a:latin typeface="Times" charset="0"/>
              </a:rPr>
              <a:pPr algn="r"/>
              <a:t>52</a:t>
            </a:fld>
            <a:endParaRPr lang="en-US" altLang="en-US" sz="1200">
              <a:latin typeface="Times" charset="0"/>
            </a:endParaRPr>
          </a:p>
        </p:txBody>
      </p:sp>
      <p:sp>
        <p:nvSpPr>
          <p:cNvPr id="87043" name="Rectangle 2"/>
          <p:cNvSpPr>
            <a:spLocks noGrp="1" noRot="1" noChangeAspect="1" noChangeArrowheads="1" noTextEdit="1"/>
          </p:cNvSpPr>
          <p:nvPr>
            <p:ph type="sldImg"/>
          </p:nvPr>
        </p:nvSpPr>
        <p:spPr>
          <a:ln/>
        </p:spPr>
      </p:sp>
      <p:sp>
        <p:nvSpPr>
          <p:cNvPr id="87044"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ea typeface="MS PGothic" charset="-128"/>
            </a:endParaRPr>
          </a:p>
        </p:txBody>
      </p:sp>
    </p:spTree>
    <p:extLst>
      <p:ext uri="{BB962C8B-B14F-4D97-AF65-F5344CB8AC3E}">
        <p14:creationId xmlns:p14="http://schemas.microsoft.com/office/powerpoint/2010/main" val="25784008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6C53662C-81A3-844D-9E42-079E46DD0423}" type="slidenum">
              <a:rPr lang="en-US" altLang="en-US" sz="1200">
                <a:latin typeface="Times" charset="0"/>
              </a:rPr>
              <a:pPr/>
              <a:t>53</a:t>
            </a:fld>
            <a:endParaRPr lang="en-US" altLang="en-US" sz="1200">
              <a:latin typeface="Times" charset="0"/>
            </a:endParaRPr>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latin typeface="Times" charset="0"/>
              <a:ea typeface="MS PGothic" charset="-128"/>
            </a:endParaRPr>
          </a:p>
        </p:txBody>
      </p:sp>
    </p:spTree>
    <p:extLst>
      <p:ext uri="{BB962C8B-B14F-4D97-AF65-F5344CB8AC3E}">
        <p14:creationId xmlns:p14="http://schemas.microsoft.com/office/powerpoint/2010/main" val="1823968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a:ln/>
        </p:spPr>
      </p:sp>
      <p:sp>
        <p:nvSpPr>
          <p:cNvPr id="19458"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ea typeface="MS PGothic" charset="-128"/>
            </a:endParaRPr>
          </a:p>
        </p:txBody>
      </p:sp>
      <p:sp>
        <p:nvSpPr>
          <p:cNvPr id="19459"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D56E7647-7E27-DE4E-9350-5343B44E58A4}" type="slidenum">
              <a:rPr lang="en-US" altLang="en-US" sz="1200"/>
              <a:pPr/>
              <a:t>3</a:t>
            </a:fld>
            <a:endParaRPr lang="en-US" altLang="en-US" sz="1200"/>
          </a:p>
        </p:txBody>
      </p:sp>
    </p:spTree>
    <p:extLst>
      <p:ext uri="{BB962C8B-B14F-4D97-AF65-F5344CB8AC3E}">
        <p14:creationId xmlns:p14="http://schemas.microsoft.com/office/powerpoint/2010/main" val="8883260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6EA47151-A2C6-8D4A-9879-ECC69DC7F385}" type="slidenum">
              <a:rPr lang="en-US" altLang="en-US" sz="1200"/>
              <a:pPr/>
              <a:t>59</a:t>
            </a:fld>
            <a:endParaRPr lang="en-US" altLang="en-US" sz="1200"/>
          </a:p>
        </p:txBody>
      </p:sp>
      <p:sp>
        <p:nvSpPr>
          <p:cNvPr id="95234" name="Rectangle 7"/>
          <p:cNvSpPr txBox="1">
            <a:spLocks noGrp="1" noChangeArrowheads="1"/>
          </p:cNvSpPr>
          <p:nvPr/>
        </p:nvSpPr>
        <p:spPr bwMode="auto">
          <a:xfrm>
            <a:off x="3851275" y="9364663"/>
            <a:ext cx="2946400"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83B65DA5-1BFD-064E-9AC4-61BA3FAFB268}" type="slidenum">
              <a:rPr lang="en-US" altLang="en-US" sz="1200">
                <a:latin typeface="Times" charset="0"/>
              </a:rPr>
              <a:pPr algn="r"/>
              <a:t>59</a:t>
            </a:fld>
            <a:endParaRPr lang="en-US" altLang="en-US" sz="1200">
              <a:latin typeface="Times" charset="0"/>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ea typeface="MS PGothic" charset="-128"/>
            </a:endParaRPr>
          </a:p>
        </p:txBody>
      </p:sp>
    </p:spTree>
    <p:extLst>
      <p:ext uri="{BB962C8B-B14F-4D97-AF65-F5344CB8AC3E}">
        <p14:creationId xmlns:p14="http://schemas.microsoft.com/office/powerpoint/2010/main" val="9169128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15CEABA5-81D1-EA44-8B81-DE4C14C19A96}" type="slidenum">
              <a:rPr lang="en-US" altLang="en-US" sz="1200"/>
              <a:pPr/>
              <a:t>64</a:t>
            </a:fld>
            <a:endParaRPr lang="en-US" altLang="en-US" sz="1200"/>
          </a:p>
        </p:txBody>
      </p:sp>
      <p:sp>
        <p:nvSpPr>
          <p:cNvPr id="101378" name="Rectangle 7"/>
          <p:cNvSpPr txBox="1">
            <a:spLocks noGrp="1" noChangeArrowheads="1"/>
          </p:cNvSpPr>
          <p:nvPr/>
        </p:nvSpPr>
        <p:spPr bwMode="auto">
          <a:xfrm>
            <a:off x="3851275" y="9364663"/>
            <a:ext cx="2946400"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587A5063-B09E-9A45-910A-D0DEF40BBD3B}" type="slidenum">
              <a:rPr lang="en-US" altLang="en-US" sz="1200">
                <a:latin typeface="Times" charset="0"/>
              </a:rPr>
              <a:pPr algn="r"/>
              <a:t>64</a:t>
            </a:fld>
            <a:endParaRPr lang="en-US" altLang="en-US" sz="1200">
              <a:latin typeface="Times" charset="0"/>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ea typeface="MS PGothic" charset="-128"/>
            </a:endParaRPr>
          </a:p>
        </p:txBody>
      </p:sp>
    </p:spTree>
    <p:extLst>
      <p:ext uri="{BB962C8B-B14F-4D97-AF65-F5344CB8AC3E}">
        <p14:creationId xmlns:p14="http://schemas.microsoft.com/office/powerpoint/2010/main" val="2555047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267B8277-C5C2-0D4A-A661-24EE3A3A992F}" type="slidenum">
              <a:rPr lang="en-US" altLang="en-US" sz="1200"/>
              <a:pPr/>
              <a:t>68</a:t>
            </a:fld>
            <a:endParaRPr lang="en-US" altLang="en-US" sz="1200"/>
          </a:p>
        </p:txBody>
      </p:sp>
      <p:sp>
        <p:nvSpPr>
          <p:cNvPr id="105474" name="Rectangle 7"/>
          <p:cNvSpPr txBox="1">
            <a:spLocks noGrp="1" noChangeArrowheads="1"/>
          </p:cNvSpPr>
          <p:nvPr/>
        </p:nvSpPr>
        <p:spPr bwMode="auto">
          <a:xfrm>
            <a:off x="3851275" y="9364663"/>
            <a:ext cx="2946400"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CF03E1F2-6836-5F4B-AE49-C9E8023411F7}" type="slidenum">
              <a:rPr lang="en-US" altLang="en-US" sz="1200">
                <a:latin typeface="Times" charset="0"/>
              </a:rPr>
              <a:pPr algn="r"/>
              <a:t>68</a:t>
            </a:fld>
            <a:endParaRPr lang="en-US" altLang="en-US" sz="1200">
              <a:latin typeface="Times" charset="0"/>
            </a:endParaRPr>
          </a:p>
        </p:txBody>
      </p:sp>
      <p:sp>
        <p:nvSpPr>
          <p:cNvPr id="105475" name="Rectangle 2"/>
          <p:cNvSpPr>
            <a:spLocks noGrp="1" noRot="1" noChangeAspect="1" noChangeArrowheads="1" noTextEdit="1"/>
          </p:cNvSpPr>
          <p:nvPr>
            <p:ph type="sldImg"/>
          </p:nvPr>
        </p:nvSpPr>
        <p:spPr>
          <a:ln/>
        </p:spPr>
      </p:sp>
      <p:sp>
        <p:nvSpPr>
          <p:cNvPr id="105476"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ea typeface="MS PGothic" charset="-128"/>
            </a:endParaRPr>
          </a:p>
        </p:txBody>
      </p:sp>
    </p:spTree>
    <p:extLst>
      <p:ext uri="{BB962C8B-B14F-4D97-AF65-F5344CB8AC3E}">
        <p14:creationId xmlns:p14="http://schemas.microsoft.com/office/powerpoint/2010/main" val="3950317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a:extLst>
              <a:ext uri="{FF2B5EF4-FFF2-40B4-BE49-F238E27FC236}">
                <a16:creationId xmlns:a16="http://schemas.microsoft.com/office/drawing/2014/main" id="{2A200D85-C70B-214A-9732-456160A3982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itchFamily="2" charset="0"/>
                <a:cs typeface="Lucida Sans Unicode" panose="020B0602030504020204" pitchFamily="34" charset="0"/>
              </a:defRPr>
            </a:lvl1pPr>
            <a:lvl2pPr marL="742950" indent="-285750">
              <a:defRPr sz="2400">
                <a:solidFill>
                  <a:schemeClr val="tx1"/>
                </a:solidFill>
                <a:latin typeface="Times" pitchFamily="2" charset="0"/>
                <a:cs typeface="Lucida Sans Unicode" panose="020B0602030504020204" pitchFamily="34" charset="0"/>
              </a:defRPr>
            </a:lvl2pPr>
            <a:lvl3pPr marL="1143000" indent="-228600">
              <a:defRPr sz="2400">
                <a:solidFill>
                  <a:schemeClr val="tx1"/>
                </a:solidFill>
                <a:latin typeface="Times" pitchFamily="2" charset="0"/>
                <a:cs typeface="Lucida Sans Unicode" panose="020B0602030504020204" pitchFamily="34" charset="0"/>
              </a:defRPr>
            </a:lvl3pPr>
            <a:lvl4pPr marL="1600200" indent="-228600">
              <a:defRPr sz="2400">
                <a:solidFill>
                  <a:schemeClr val="tx1"/>
                </a:solidFill>
                <a:latin typeface="Times" pitchFamily="2" charset="0"/>
                <a:cs typeface="Lucida Sans Unicode" panose="020B0602030504020204" pitchFamily="34" charset="0"/>
              </a:defRPr>
            </a:lvl4pPr>
            <a:lvl5pPr marL="2057400" indent="-228600">
              <a:defRPr sz="2400">
                <a:solidFill>
                  <a:schemeClr val="tx1"/>
                </a:solidFill>
                <a:latin typeface="Times" pitchFamily="2" charset="0"/>
                <a:cs typeface="Lucida Sans Unicode" panose="020B0602030504020204" pitchFamily="34" charset="0"/>
              </a:defRPr>
            </a:lvl5pPr>
            <a:lvl6pPr marL="2514600" indent="-228600" eaLnBrk="0" fontAlgn="base" hangingPunct="0">
              <a:spcBef>
                <a:spcPct val="0"/>
              </a:spcBef>
              <a:spcAft>
                <a:spcPct val="0"/>
              </a:spcAft>
              <a:defRPr sz="2400">
                <a:solidFill>
                  <a:schemeClr val="tx1"/>
                </a:solidFill>
                <a:latin typeface="Times" pitchFamily="2" charset="0"/>
                <a:cs typeface="Lucida Sans Unicode" panose="020B0602030504020204" pitchFamily="34" charset="0"/>
              </a:defRPr>
            </a:lvl6pPr>
            <a:lvl7pPr marL="2971800" indent="-228600" eaLnBrk="0" fontAlgn="base" hangingPunct="0">
              <a:spcBef>
                <a:spcPct val="0"/>
              </a:spcBef>
              <a:spcAft>
                <a:spcPct val="0"/>
              </a:spcAft>
              <a:defRPr sz="2400">
                <a:solidFill>
                  <a:schemeClr val="tx1"/>
                </a:solidFill>
                <a:latin typeface="Times" pitchFamily="2" charset="0"/>
                <a:cs typeface="Lucida Sans Unicode" panose="020B0602030504020204" pitchFamily="34" charset="0"/>
              </a:defRPr>
            </a:lvl7pPr>
            <a:lvl8pPr marL="3429000" indent="-228600" eaLnBrk="0" fontAlgn="base" hangingPunct="0">
              <a:spcBef>
                <a:spcPct val="0"/>
              </a:spcBef>
              <a:spcAft>
                <a:spcPct val="0"/>
              </a:spcAft>
              <a:defRPr sz="2400">
                <a:solidFill>
                  <a:schemeClr val="tx1"/>
                </a:solidFill>
                <a:latin typeface="Times" pitchFamily="2" charset="0"/>
                <a:cs typeface="Lucida Sans Unicode" panose="020B0602030504020204" pitchFamily="34" charset="0"/>
              </a:defRPr>
            </a:lvl8pPr>
            <a:lvl9pPr marL="3886200" indent="-228600" eaLnBrk="0" fontAlgn="base" hangingPunct="0">
              <a:spcBef>
                <a:spcPct val="0"/>
              </a:spcBef>
              <a:spcAft>
                <a:spcPct val="0"/>
              </a:spcAft>
              <a:defRPr sz="2400">
                <a:solidFill>
                  <a:schemeClr val="tx1"/>
                </a:solidFill>
                <a:latin typeface="Times" pitchFamily="2" charset="0"/>
                <a:cs typeface="Lucida Sans Unicode" panose="020B0602030504020204" pitchFamily="34" charset="0"/>
              </a:defRPr>
            </a:lvl9pPr>
          </a:lstStyle>
          <a:p>
            <a:fld id="{19672F69-42C9-7A46-B826-8B582DA3E4D6}" type="slidenum">
              <a:rPr lang="en-US" altLang="en-US" sz="1200" smtClean="0"/>
              <a:pPr/>
              <a:t>69</a:t>
            </a:fld>
            <a:endParaRPr lang="en-US" altLang="en-US" sz="1200"/>
          </a:p>
        </p:txBody>
      </p:sp>
      <p:sp>
        <p:nvSpPr>
          <p:cNvPr id="43011" name="Rectangle 2">
            <a:extLst>
              <a:ext uri="{FF2B5EF4-FFF2-40B4-BE49-F238E27FC236}">
                <a16:creationId xmlns:a16="http://schemas.microsoft.com/office/drawing/2014/main" id="{06854440-6F95-6E47-B9F4-1AD17D249932}"/>
              </a:ext>
            </a:extLst>
          </p:cNvPr>
          <p:cNvSpPr>
            <a:spLocks noChangeArrowheads="1" noTextEdit="1"/>
          </p:cNvSpPr>
          <p:nvPr>
            <p:ph type="sldImg"/>
          </p:nvPr>
        </p:nvSpPr>
        <p:spPr>
          <a:ln/>
        </p:spPr>
      </p:sp>
      <p:sp>
        <p:nvSpPr>
          <p:cNvPr id="43012" name="Rectangle 3">
            <a:extLst>
              <a:ext uri="{FF2B5EF4-FFF2-40B4-BE49-F238E27FC236}">
                <a16:creationId xmlns:a16="http://schemas.microsoft.com/office/drawing/2014/main" id="{58E503C4-4758-8D4F-AD47-3863016B1E4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MX" altLang="en-US">
              <a:latin typeface="Times" pitchFamily="2" charset="0"/>
            </a:endParaRPr>
          </a:p>
        </p:txBody>
      </p:sp>
    </p:spTree>
    <p:extLst>
      <p:ext uri="{BB962C8B-B14F-4D97-AF65-F5344CB8AC3E}">
        <p14:creationId xmlns:p14="http://schemas.microsoft.com/office/powerpoint/2010/main" val="38391047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2D842284-85DF-5245-8B30-CCA0787A288A}" type="slidenum">
              <a:rPr lang="en-US" altLang="en-US" sz="1200">
                <a:latin typeface="Times" charset="0"/>
              </a:rPr>
              <a:pPr/>
              <a:t>87</a:t>
            </a:fld>
            <a:endParaRPr lang="en-US" altLang="en-US" sz="1200">
              <a:latin typeface="Times" charset="0"/>
            </a:endParaRPr>
          </a:p>
        </p:txBody>
      </p:sp>
      <p:sp>
        <p:nvSpPr>
          <p:cNvPr id="142338" name="Rectangle 2"/>
          <p:cNvSpPr>
            <a:spLocks noGrp="1" noRot="1" noChangeAspect="1" noChangeArrowheads="1" noTextEdit="1"/>
          </p:cNvSpPr>
          <p:nvPr>
            <p:ph type="sldImg"/>
          </p:nvPr>
        </p:nvSpPr>
        <p:spPr>
          <a:ln/>
        </p:spPr>
      </p:sp>
      <p:sp>
        <p:nvSpPr>
          <p:cNvPr id="14233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s-MX" altLang="en-US">
              <a:latin typeface="Times" charset="0"/>
              <a:ea typeface="MS PGothic" charset="-128"/>
            </a:endParaRPr>
          </a:p>
        </p:txBody>
      </p:sp>
    </p:spTree>
    <p:extLst>
      <p:ext uri="{BB962C8B-B14F-4D97-AF65-F5344CB8AC3E}">
        <p14:creationId xmlns:p14="http://schemas.microsoft.com/office/powerpoint/2010/main" val="4230219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a:ln/>
        </p:spPr>
      </p:sp>
      <p:sp>
        <p:nvSpPr>
          <p:cNvPr id="23554"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tLang="en-US">
              <a:ea typeface="MS PGothic" charset="-128"/>
            </a:endParaRPr>
          </a:p>
        </p:txBody>
      </p:sp>
      <p:sp>
        <p:nvSpPr>
          <p:cNvPr id="23555"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CA232542-6AEB-E740-A52B-48CF65E986F3}" type="slidenum">
              <a:rPr lang="en-US" altLang="en-US" sz="1200"/>
              <a:pPr/>
              <a:t>7</a:t>
            </a:fld>
            <a:endParaRPr lang="en-US" altLang="en-US" sz="1200"/>
          </a:p>
        </p:txBody>
      </p:sp>
    </p:spTree>
    <p:extLst>
      <p:ext uri="{BB962C8B-B14F-4D97-AF65-F5344CB8AC3E}">
        <p14:creationId xmlns:p14="http://schemas.microsoft.com/office/powerpoint/2010/main" val="1885759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a:ln/>
        </p:spPr>
      </p:sp>
      <p:sp>
        <p:nvSpPr>
          <p:cNvPr id="26626"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ea typeface="MS PGothic" charset="-128"/>
            </a:endParaRPr>
          </a:p>
        </p:txBody>
      </p:sp>
      <p:sp>
        <p:nvSpPr>
          <p:cNvPr id="26627"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787D2C52-3D87-5748-B1A8-2AEDD298E3F1}" type="slidenum">
              <a:rPr lang="en-US" altLang="en-US" sz="1200"/>
              <a:pPr/>
              <a:t>9</a:t>
            </a:fld>
            <a:endParaRPr lang="en-US" altLang="en-US" sz="1200"/>
          </a:p>
        </p:txBody>
      </p:sp>
    </p:spTree>
    <p:extLst>
      <p:ext uri="{BB962C8B-B14F-4D97-AF65-F5344CB8AC3E}">
        <p14:creationId xmlns:p14="http://schemas.microsoft.com/office/powerpoint/2010/main" val="2383559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B1FAA42F-080A-424B-B289-AE3759AD8289}" type="slidenum">
              <a:rPr lang="en-US" altLang="en-US" sz="1200"/>
              <a:pPr/>
              <a:t>10</a:t>
            </a:fld>
            <a:endParaRPr lang="en-US" altLang="en-US" sz="1200"/>
          </a:p>
        </p:txBody>
      </p:sp>
      <p:sp>
        <p:nvSpPr>
          <p:cNvPr id="28674" name="Rectangle 7"/>
          <p:cNvSpPr txBox="1">
            <a:spLocks noGrp="1" noChangeArrowheads="1"/>
          </p:cNvSpPr>
          <p:nvPr/>
        </p:nvSpPr>
        <p:spPr bwMode="auto">
          <a:xfrm>
            <a:off x="3852863" y="9364663"/>
            <a:ext cx="2944812"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08" tIns="45704" rIns="91408" bIns="45704" anchor="b"/>
          <a:lstStyle>
            <a:lvl1pPr defTabSz="911225">
              <a:defRPr sz="2400">
                <a:solidFill>
                  <a:schemeClr val="tx1"/>
                </a:solidFill>
                <a:latin typeface="Arial" charset="0"/>
                <a:ea typeface="MS PGothic" charset="-128"/>
              </a:defRPr>
            </a:lvl1pPr>
            <a:lvl2pPr marL="742950" indent="-285750" defTabSz="911225">
              <a:defRPr sz="2400">
                <a:solidFill>
                  <a:schemeClr val="tx1"/>
                </a:solidFill>
                <a:latin typeface="Arial" charset="0"/>
                <a:ea typeface="MS PGothic" charset="-128"/>
              </a:defRPr>
            </a:lvl2pPr>
            <a:lvl3pPr marL="1143000" indent="-228600" defTabSz="911225">
              <a:defRPr sz="2400">
                <a:solidFill>
                  <a:schemeClr val="tx1"/>
                </a:solidFill>
                <a:latin typeface="Arial" charset="0"/>
                <a:ea typeface="MS PGothic" charset="-128"/>
              </a:defRPr>
            </a:lvl3pPr>
            <a:lvl4pPr marL="1600200" indent="-228600" defTabSz="911225">
              <a:defRPr sz="2400">
                <a:solidFill>
                  <a:schemeClr val="tx1"/>
                </a:solidFill>
                <a:latin typeface="Arial" charset="0"/>
                <a:ea typeface="MS PGothic" charset="-128"/>
              </a:defRPr>
            </a:lvl4pPr>
            <a:lvl5pPr marL="2057400" indent="-228600" defTabSz="911225">
              <a:defRPr sz="2400">
                <a:solidFill>
                  <a:schemeClr val="tx1"/>
                </a:solidFill>
                <a:latin typeface="Arial" charset="0"/>
                <a:ea typeface="MS PGothic" charset="-128"/>
              </a:defRPr>
            </a:lvl5pPr>
            <a:lvl6pPr marL="2514600" indent="-228600" defTabSz="911225" eaLnBrk="0" fontAlgn="base" hangingPunct="0">
              <a:spcBef>
                <a:spcPct val="0"/>
              </a:spcBef>
              <a:spcAft>
                <a:spcPct val="0"/>
              </a:spcAft>
              <a:defRPr sz="2400">
                <a:solidFill>
                  <a:schemeClr val="tx1"/>
                </a:solidFill>
                <a:latin typeface="Arial" charset="0"/>
                <a:ea typeface="MS PGothic" charset="-128"/>
              </a:defRPr>
            </a:lvl6pPr>
            <a:lvl7pPr marL="2971800" indent="-228600" defTabSz="911225" eaLnBrk="0" fontAlgn="base" hangingPunct="0">
              <a:spcBef>
                <a:spcPct val="0"/>
              </a:spcBef>
              <a:spcAft>
                <a:spcPct val="0"/>
              </a:spcAft>
              <a:defRPr sz="2400">
                <a:solidFill>
                  <a:schemeClr val="tx1"/>
                </a:solidFill>
                <a:latin typeface="Arial" charset="0"/>
                <a:ea typeface="MS PGothic" charset="-128"/>
              </a:defRPr>
            </a:lvl7pPr>
            <a:lvl8pPr marL="3429000" indent="-228600" defTabSz="911225" eaLnBrk="0" fontAlgn="base" hangingPunct="0">
              <a:spcBef>
                <a:spcPct val="0"/>
              </a:spcBef>
              <a:spcAft>
                <a:spcPct val="0"/>
              </a:spcAft>
              <a:defRPr sz="2400">
                <a:solidFill>
                  <a:schemeClr val="tx1"/>
                </a:solidFill>
                <a:latin typeface="Arial" charset="0"/>
                <a:ea typeface="MS PGothic" charset="-128"/>
              </a:defRPr>
            </a:lvl8pPr>
            <a:lvl9pPr marL="3886200" indent="-228600" defTabSz="911225" eaLnBrk="0" fontAlgn="base" hangingPunct="0">
              <a:spcBef>
                <a:spcPct val="0"/>
              </a:spcBef>
              <a:spcAft>
                <a:spcPct val="0"/>
              </a:spcAft>
              <a:defRPr sz="2400">
                <a:solidFill>
                  <a:schemeClr val="tx1"/>
                </a:solidFill>
                <a:latin typeface="Arial" charset="0"/>
                <a:ea typeface="MS PGothic" charset="-128"/>
              </a:defRPr>
            </a:lvl9pPr>
          </a:lstStyle>
          <a:p>
            <a:pPr algn="r"/>
            <a:fld id="{A46D1F61-BF67-A84B-9158-9742F779500E}" type="slidenum">
              <a:rPr lang="en-US" altLang="en-US" sz="1100">
                <a:latin typeface="Times New Roman" charset="0"/>
              </a:rPr>
              <a:pPr algn="r"/>
              <a:t>10</a:t>
            </a:fld>
            <a:endParaRPr lang="en-US" altLang="en-US" sz="1100">
              <a:latin typeface="Times New Roman" charset="0"/>
            </a:endParaRPr>
          </a:p>
        </p:txBody>
      </p:sp>
      <p:sp>
        <p:nvSpPr>
          <p:cNvPr id="28675" name="Rectangle 2"/>
          <p:cNvSpPr>
            <a:spLocks noGrp="1" noRot="1" noChangeAspect="1" noChangeArrowheads="1" noTextEdit="1"/>
          </p:cNvSpPr>
          <p:nvPr>
            <p:ph type="sldImg"/>
          </p:nvPr>
        </p:nvSpPr>
        <p:spPr>
          <a:xfrm>
            <a:off x="936625" y="739775"/>
            <a:ext cx="4927600" cy="3695700"/>
          </a:xfrm>
          <a:ln/>
        </p:spPr>
      </p:sp>
      <p:sp>
        <p:nvSpPr>
          <p:cNvPr id="28676"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lIns="91408" tIns="45704" rIns="91408" bIns="45704"/>
          <a:lstStyle/>
          <a:p>
            <a:pPr eaLnBrk="1" hangingPunct="1"/>
            <a:endParaRPr lang="en-US" altLang="en-US">
              <a:ea typeface="MS PGothic" charset="-128"/>
            </a:endParaRPr>
          </a:p>
        </p:txBody>
      </p:sp>
    </p:spTree>
    <p:extLst>
      <p:ext uri="{BB962C8B-B14F-4D97-AF65-F5344CB8AC3E}">
        <p14:creationId xmlns:p14="http://schemas.microsoft.com/office/powerpoint/2010/main" val="3571752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6ED4A536-485E-8F45-A2B9-1A6093149B79}" type="slidenum">
              <a:rPr lang="en-US" altLang="en-US" sz="1200"/>
              <a:pPr/>
              <a:t>11</a:t>
            </a:fld>
            <a:endParaRPr lang="en-US" altLang="en-US" sz="1200"/>
          </a:p>
        </p:txBody>
      </p:sp>
      <p:sp>
        <p:nvSpPr>
          <p:cNvPr id="30722" name="Rectangle 7"/>
          <p:cNvSpPr txBox="1">
            <a:spLocks noGrp="1" noChangeArrowheads="1"/>
          </p:cNvSpPr>
          <p:nvPr/>
        </p:nvSpPr>
        <p:spPr bwMode="auto">
          <a:xfrm>
            <a:off x="3852863" y="9364663"/>
            <a:ext cx="2944812"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08" tIns="45704" rIns="91408" bIns="45704" anchor="b"/>
          <a:lstStyle>
            <a:lvl1pPr defTabSz="911225">
              <a:defRPr sz="2400">
                <a:solidFill>
                  <a:schemeClr val="tx1"/>
                </a:solidFill>
                <a:latin typeface="Arial" charset="0"/>
                <a:ea typeface="MS PGothic" charset="-128"/>
              </a:defRPr>
            </a:lvl1pPr>
            <a:lvl2pPr marL="742950" indent="-285750" defTabSz="911225">
              <a:defRPr sz="2400">
                <a:solidFill>
                  <a:schemeClr val="tx1"/>
                </a:solidFill>
                <a:latin typeface="Arial" charset="0"/>
                <a:ea typeface="MS PGothic" charset="-128"/>
              </a:defRPr>
            </a:lvl2pPr>
            <a:lvl3pPr marL="1143000" indent="-228600" defTabSz="911225">
              <a:defRPr sz="2400">
                <a:solidFill>
                  <a:schemeClr val="tx1"/>
                </a:solidFill>
                <a:latin typeface="Arial" charset="0"/>
                <a:ea typeface="MS PGothic" charset="-128"/>
              </a:defRPr>
            </a:lvl3pPr>
            <a:lvl4pPr marL="1600200" indent="-228600" defTabSz="911225">
              <a:defRPr sz="2400">
                <a:solidFill>
                  <a:schemeClr val="tx1"/>
                </a:solidFill>
                <a:latin typeface="Arial" charset="0"/>
                <a:ea typeface="MS PGothic" charset="-128"/>
              </a:defRPr>
            </a:lvl4pPr>
            <a:lvl5pPr marL="2057400" indent="-228600" defTabSz="911225">
              <a:defRPr sz="2400">
                <a:solidFill>
                  <a:schemeClr val="tx1"/>
                </a:solidFill>
                <a:latin typeface="Arial" charset="0"/>
                <a:ea typeface="MS PGothic" charset="-128"/>
              </a:defRPr>
            </a:lvl5pPr>
            <a:lvl6pPr marL="2514600" indent="-228600" defTabSz="911225" eaLnBrk="0" fontAlgn="base" hangingPunct="0">
              <a:spcBef>
                <a:spcPct val="0"/>
              </a:spcBef>
              <a:spcAft>
                <a:spcPct val="0"/>
              </a:spcAft>
              <a:defRPr sz="2400">
                <a:solidFill>
                  <a:schemeClr val="tx1"/>
                </a:solidFill>
                <a:latin typeface="Arial" charset="0"/>
                <a:ea typeface="MS PGothic" charset="-128"/>
              </a:defRPr>
            </a:lvl6pPr>
            <a:lvl7pPr marL="2971800" indent="-228600" defTabSz="911225" eaLnBrk="0" fontAlgn="base" hangingPunct="0">
              <a:spcBef>
                <a:spcPct val="0"/>
              </a:spcBef>
              <a:spcAft>
                <a:spcPct val="0"/>
              </a:spcAft>
              <a:defRPr sz="2400">
                <a:solidFill>
                  <a:schemeClr val="tx1"/>
                </a:solidFill>
                <a:latin typeface="Arial" charset="0"/>
                <a:ea typeface="MS PGothic" charset="-128"/>
              </a:defRPr>
            </a:lvl7pPr>
            <a:lvl8pPr marL="3429000" indent="-228600" defTabSz="911225" eaLnBrk="0" fontAlgn="base" hangingPunct="0">
              <a:spcBef>
                <a:spcPct val="0"/>
              </a:spcBef>
              <a:spcAft>
                <a:spcPct val="0"/>
              </a:spcAft>
              <a:defRPr sz="2400">
                <a:solidFill>
                  <a:schemeClr val="tx1"/>
                </a:solidFill>
                <a:latin typeface="Arial" charset="0"/>
                <a:ea typeface="MS PGothic" charset="-128"/>
              </a:defRPr>
            </a:lvl8pPr>
            <a:lvl9pPr marL="3886200" indent="-228600" defTabSz="911225" eaLnBrk="0" fontAlgn="base" hangingPunct="0">
              <a:spcBef>
                <a:spcPct val="0"/>
              </a:spcBef>
              <a:spcAft>
                <a:spcPct val="0"/>
              </a:spcAft>
              <a:defRPr sz="2400">
                <a:solidFill>
                  <a:schemeClr val="tx1"/>
                </a:solidFill>
                <a:latin typeface="Arial" charset="0"/>
                <a:ea typeface="MS PGothic" charset="-128"/>
              </a:defRPr>
            </a:lvl9pPr>
          </a:lstStyle>
          <a:p>
            <a:pPr algn="r"/>
            <a:fld id="{04CCD785-647C-CF47-A90F-93188E24BEE2}" type="slidenum">
              <a:rPr lang="en-US" altLang="en-US" sz="1100">
                <a:latin typeface="Times New Roman" charset="0"/>
              </a:rPr>
              <a:pPr algn="r"/>
              <a:t>11</a:t>
            </a:fld>
            <a:endParaRPr lang="en-US" altLang="en-US" sz="1100">
              <a:latin typeface="Times New Roman" charset="0"/>
            </a:endParaRPr>
          </a:p>
        </p:txBody>
      </p:sp>
      <p:sp>
        <p:nvSpPr>
          <p:cNvPr id="30723" name="Rectangle 2"/>
          <p:cNvSpPr>
            <a:spLocks noGrp="1" noRot="1" noChangeAspect="1" noChangeArrowheads="1" noTextEdit="1"/>
          </p:cNvSpPr>
          <p:nvPr>
            <p:ph type="sldImg"/>
          </p:nvPr>
        </p:nvSpPr>
        <p:spPr>
          <a:xfrm>
            <a:off x="936625" y="739775"/>
            <a:ext cx="4927600" cy="3695700"/>
          </a:xfrm>
          <a:ln/>
        </p:spPr>
      </p:sp>
      <p:sp>
        <p:nvSpPr>
          <p:cNvPr id="30724"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lIns="91408" tIns="45704" rIns="91408" bIns="45704"/>
          <a:lstStyle/>
          <a:p>
            <a:pPr eaLnBrk="1" hangingPunct="1"/>
            <a:endParaRPr lang="en-US" altLang="en-US">
              <a:ea typeface="MS PGothic" charset="-128"/>
            </a:endParaRPr>
          </a:p>
        </p:txBody>
      </p:sp>
    </p:spTree>
    <p:extLst>
      <p:ext uri="{BB962C8B-B14F-4D97-AF65-F5344CB8AC3E}">
        <p14:creationId xmlns:p14="http://schemas.microsoft.com/office/powerpoint/2010/main" val="1263499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7D8C0FE4-CA04-2C4E-AE1B-5B3B1415ABCB}" type="slidenum">
              <a:rPr lang="en-US" altLang="en-US" sz="1200"/>
              <a:pPr/>
              <a:t>13</a:t>
            </a:fld>
            <a:endParaRPr lang="en-US" altLang="en-US" sz="1200"/>
          </a:p>
        </p:txBody>
      </p:sp>
      <p:sp>
        <p:nvSpPr>
          <p:cNvPr id="32770" name="Rectangle 7"/>
          <p:cNvSpPr txBox="1">
            <a:spLocks noGrp="1" noChangeArrowheads="1"/>
          </p:cNvSpPr>
          <p:nvPr/>
        </p:nvSpPr>
        <p:spPr bwMode="auto">
          <a:xfrm>
            <a:off x="3852863" y="9364663"/>
            <a:ext cx="2944812"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08" tIns="45704" rIns="91408" bIns="45704" anchor="b"/>
          <a:lstStyle>
            <a:lvl1pPr defTabSz="911225">
              <a:defRPr sz="2400">
                <a:solidFill>
                  <a:schemeClr val="tx1"/>
                </a:solidFill>
                <a:latin typeface="Arial" charset="0"/>
                <a:ea typeface="MS PGothic" charset="-128"/>
              </a:defRPr>
            </a:lvl1pPr>
            <a:lvl2pPr marL="742950" indent="-285750" defTabSz="911225">
              <a:defRPr sz="2400">
                <a:solidFill>
                  <a:schemeClr val="tx1"/>
                </a:solidFill>
                <a:latin typeface="Arial" charset="0"/>
                <a:ea typeface="MS PGothic" charset="-128"/>
              </a:defRPr>
            </a:lvl2pPr>
            <a:lvl3pPr marL="1143000" indent="-228600" defTabSz="911225">
              <a:defRPr sz="2400">
                <a:solidFill>
                  <a:schemeClr val="tx1"/>
                </a:solidFill>
                <a:latin typeface="Arial" charset="0"/>
                <a:ea typeface="MS PGothic" charset="-128"/>
              </a:defRPr>
            </a:lvl3pPr>
            <a:lvl4pPr marL="1600200" indent="-228600" defTabSz="911225">
              <a:defRPr sz="2400">
                <a:solidFill>
                  <a:schemeClr val="tx1"/>
                </a:solidFill>
                <a:latin typeface="Arial" charset="0"/>
                <a:ea typeface="MS PGothic" charset="-128"/>
              </a:defRPr>
            </a:lvl4pPr>
            <a:lvl5pPr marL="2057400" indent="-228600" defTabSz="911225">
              <a:defRPr sz="2400">
                <a:solidFill>
                  <a:schemeClr val="tx1"/>
                </a:solidFill>
                <a:latin typeface="Arial" charset="0"/>
                <a:ea typeface="MS PGothic" charset="-128"/>
              </a:defRPr>
            </a:lvl5pPr>
            <a:lvl6pPr marL="2514600" indent="-228600" defTabSz="911225" eaLnBrk="0" fontAlgn="base" hangingPunct="0">
              <a:spcBef>
                <a:spcPct val="0"/>
              </a:spcBef>
              <a:spcAft>
                <a:spcPct val="0"/>
              </a:spcAft>
              <a:defRPr sz="2400">
                <a:solidFill>
                  <a:schemeClr val="tx1"/>
                </a:solidFill>
                <a:latin typeface="Arial" charset="0"/>
                <a:ea typeface="MS PGothic" charset="-128"/>
              </a:defRPr>
            </a:lvl6pPr>
            <a:lvl7pPr marL="2971800" indent="-228600" defTabSz="911225" eaLnBrk="0" fontAlgn="base" hangingPunct="0">
              <a:spcBef>
                <a:spcPct val="0"/>
              </a:spcBef>
              <a:spcAft>
                <a:spcPct val="0"/>
              </a:spcAft>
              <a:defRPr sz="2400">
                <a:solidFill>
                  <a:schemeClr val="tx1"/>
                </a:solidFill>
                <a:latin typeface="Arial" charset="0"/>
                <a:ea typeface="MS PGothic" charset="-128"/>
              </a:defRPr>
            </a:lvl7pPr>
            <a:lvl8pPr marL="3429000" indent="-228600" defTabSz="911225" eaLnBrk="0" fontAlgn="base" hangingPunct="0">
              <a:spcBef>
                <a:spcPct val="0"/>
              </a:spcBef>
              <a:spcAft>
                <a:spcPct val="0"/>
              </a:spcAft>
              <a:defRPr sz="2400">
                <a:solidFill>
                  <a:schemeClr val="tx1"/>
                </a:solidFill>
                <a:latin typeface="Arial" charset="0"/>
                <a:ea typeface="MS PGothic" charset="-128"/>
              </a:defRPr>
            </a:lvl8pPr>
            <a:lvl9pPr marL="3886200" indent="-228600" defTabSz="911225" eaLnBrk="0" fontAlgn="base" hangingPunct="0">
              <a:spcBef>
                <a:spcPct val="0"/>
              </a:spcBef>
              <a:spcAft>
                <a:spcPct val="0"/>
              </a:spcAft>
              <a:defRPr sz="2400">
                <a:solidFill>
                  <a:schemeClr val="tx1"/>
                </a:solidFill>
                <a:latin typeface="Arial" charset="0"/>
                <a:ea typeface="MS PGothic" charset="-128"/>
              </a:defRPr>
            </a:lvl9pPr>
          </a:lstStyle>
          <a:p>
            <a:pPr algn="r"/>
            <a:fld id="{C441C9F3-AFF6-FE44-81CB-52DC972BCE72}" type="slidenum">
              <a:rPr lang="en-US" altLang="en-US" sz="1100">
                <a:latin typeface="Times New Roman" charset="0"/>
              </a:rPr>
              <a:pPr algn="r"/>
              <a:t>13</a:t>
            </a:fld>
            <a:endParaRPr lang="en-US" altLang="en-US" sz="1100">
              <a:latin typeface="Times New Roman" charset="0"/>
            </a:endParaRPr>
          </a:p>
        </p:txBody>
      </p:sp>
      <p:sp>
        <p:nvSpPr>
          <p:cNvPr id="32771" name="Rectangle 2"/>
          <p:cNvSpPr>
            <a:spLocks noGrp="1" noRot="1" noChangeAspect="1" noChangeArrowheads="1" noTextEdit="1"/>
          </p:cNvSpPr>
          <p:nvPr>
            <p:ph type="sldImg"/>
          </p:nvPr>
        </p:nvSpPr>
        <p:spPr>
          <a:xfrm>
            <a:off x="936625" y="739775"/>
            <a:ext cx="4927600" cy="3695700"/>
          </a:xfrm>
          <a:ln/>
        </p:spPr>
      </p:sp>
      <p:sp>
        <p:nvSpPr>
          <p:cNvPr id="32772"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08" tIns="45704" rIns="91408" bIns="45704"/>
          <a:lstStyle/>
          <a:p>
            <a:pPr eaLnBrk="1" hangingPunct="1"/>
            <a:r>
              <a:rPr lang="tr-TR" sz="1200" b="1" i="0" kern="1200" dirty="0">
                <a:solidFill>
                  <a:schemeClr val="tx1"/>
                </a:solidFill>
                <a:effectLst/>
                <a:latin typeface="Arial" charset="0"/>
                <a:ea typeface="MS PGothic" panose="020B0600070205080204" pitchFamily="34" charset="-128"/>
                <a:cs typeface="Arial" charset="0"/>
              </a:rPr>
              <a:t>ENIAC</a:t>
            </a:r>
            <a:r>
              <a:rPr lang="tr-TR" sz="1200" b="0" i="0" kern="1200" dirty="0">
                <a:solidFill>
                  <a:schemeClr val="tx1"/>
                </a:solidFill>
                <a:effectLst/>
                <a:latin typeface="Arial" charset="0"/>
                <a:ea typeface="MS PGothic" panose="020B0600070205080204" pitchFamily="34" charset="-128"/>
                <a:cs typeface="Arial" charset="0"/>
              </a:rPr>
              <a:t> (</a:t>
            </a:r>
            <a:r>
              <a:rPr lang="tr-TR" sz="1200" b="0" i="0" u="none" strike="noStrike" kern="1200" dirty="0">
                <a:solidFill>
                  <a:schemeClr val="tx1"/>
                </a:solidFill>
                <a:effectLst/>
                <a:latin typeface="Arial" charset="0"/>
                <a:ea typeface="MS PGothic" panose="020B0600070205080204" pitchFamily="34" charset="-128"/>
                <a:cs typeface="Arial" charset="0"/>
                <a:hlinkClick r:id="rId3" tooltip="Help:IPA/English"/>
              </a:rPr>
              <a:t>/ˈɛniæk/</a:t>
            </a:r>
            <a:r>
              <a:rPr lang="tr-TR" sz="1200" b="0" i="0" kern="1200" dirty="0">
                <a:solidFill>
                  <a:schemeClr val="tx1"/>
                </a:solidFill>
                <a:effectLst/>
                <a:latin typeface="Arial" charset="0"/>
                <a:ea typeface="MS PGothic" panose="020B0600070205080204" pitchFamily="34" charset="-128"/>
                <a:cs typeface="Arial" charset="0"/>
              </a:rPr>
              <a:t>; </a:t>
            </a:r>
            <a:r>
              <a:rPr lang="tr-TR" sz="1200" b="1" i="0" kern="1200" dirty="0">
                <a:solidFill>
                  <a:schemeClr val="tx1"/>
                </a:solidFill>
                <a:effectLst/>
                <a:latin typeface="Arial" charset="0"/>
                <a:ea typeface="MS PGothic" panose="020B0600070205080204" pitchFamily="34" charset="-128"/>
                <a:cs typeface="Arial" charset="0"/>
              </a:rPr>
              <a:t>Electronic </a:t>
            </a:r>
            <a:r>
              <a:rPr lang="tr-TR" sz="1200" b="1" i="0" kern="1200" dirty="0" err="1">
                <a:solidFill>
                  <a:schemeClr val="tx1"/>
                </a:solidFill>
                <a:effectLst/>
                <a:latin typeface="Arial" charset="0"/>
                <a:ea typeface="MS PGothic" panose="020B0600070205080204" pitchFamily="34" charset="-128"/>
                <a:cs typeface="Arial" charset="0"/>
              </a:rPr>
              <a:t>Numerical</a:t>
            </a:r>
            <a:r>
              <a:rPr lang="tr-TR" sz="1200" b="1" i="0" kern="1200" dirty="0">
                <a:solidFill>
                  <a:schemeClr val="tx1"/>
                </a:solidFill>
                <a:effectLst/>
                <a:latin typeface="Arial" charset="0"/>
                <a:ea typeface="MS PGothic" panose="020B0600070205080204" pitchFamily="34" charset="-128"/>
                <a:cs typeface="Arial" charset="0"/>
              </a:rPr>
              <a:t> </a:t>
            </a:r>
            <a:r>
              <a:rPr lang="tr-TR" sz="1200" b="1" i="0" kern="1200" dirty="0" err="1">
                <a:solidFill>
                  <a:schemeClr val="tx1"/>
                </a:solidFill>
                <a:effectLst/>
                <a:latin typeface="Arial" charset="0"/>
                <a:ea typeface="MS PGothic" panose="020B0600070205080204" pitchFamily="34" charset="-128"/>
                <a:cs typeface="Arial" charset="0"/>
              </a:rPr>
              <a:t>Integrator</a:t>
            </a:r>
            <a:r>
              <a:rPr lang="tr-TR" sz="1200" b="1" i="0" kern="1200" dirty="0">
                <a:solidFill>
                  <a:schemeClr val="tx1"/>
                </a:solidFill>
                <a:effectLst/>
                <a:latin typeface="Arial" charset="0"/>
                <a:ea typeface="MS PGothic" panose="020B0600070205080204" pitchFamily="34" charset="-128"/>
                <a:cs typeface="Arial" charset="0"/>
              </a:rPr>
              <a:t> </a:t>
            </a:r>
            <a:r>
              <a:rPr lang="tr-TR" sz="1200" b="1" i="0" kern="1200" dirty="0" err="1">
                <a:solidFill>
                  <a:schemeClr val="tx1"/>
                </a:solidFill>
                <a:effectLst/>
                <a:latin typeface="Arial" charset="0"/>
                <a:ea typeface="MS PGothic" panose="020B0600070205080204" pitchFamily="34" charset="-128"/>
                <a:cs typeface="Arial" charset="0"/>
              </a:rPr>
              <a:t>and</a:t>
            </a:r>
            <a:r>
              <a:rPr lang="tr-TR" sz="1200" b="1" i="0" kern="1200" dirty="0">
                <a:solidFill>
                  <a:schemeClr val="tx1"/>
                </a:solidFill>
                <a:effectLst/>
                <a:latin typeface="Arial" charset="0"/>
                <a:ea typeface="MS PGothic" panose="020B0600070205080204" pitchFamily="34" charset="-128"/>
                <a:cs typeface="Arial" charset="0"/>
              </a:rPr>
              <a:t> </a:t>
            </a:r>
            <a:r>
              <a:rPr lang="tr-TR" sz="1200" b="1" i="0" kern="1200" dirty="0" err="1">
                <a:solidFill>
                  <a:schemeClr val="tx1"/>
                </a:solidFill>
                <a:effectLst/>
                <a:latin typeface="Arial" charset="0"/>
                <a:ea typeface="MS PGothic" panose="020B0600070205080204" pitchFamily="34" charset="-128"/>
                <a:cs typeface="Arial" charset="0"/>
              </a:rPr>
              <a:t>Computer</a:t>
            </a:r>
            <a:r>
              <a:rPr lang="tr-TR" sz="1200" b="0" i="0" kern="1200" dirty="0">
                <a:solidFill>
                  <a:schemeClr val="tx1"/>
                </a:solidFill>
                <a:effectLst/>
                <a:latin typeface="Arial" charset="0"/>
                <a:ea typeface="MS PGothic" panose="020B0600070205080204" pitchFamily="34" charset="-128"/>
                <a:cs typeface="Arial" charset="0"/>
              </a:rPr>
              <a:t>)</a:t>
            </a:r>
            <a:r>
              <a:rPr lang="tr-TR" sz="1200" b="0" i="0" u="none" strike="noStrike" kern="1200" baseline="30000" dirty="0">
                <a:solidFill>
                  <a:schemeClr val="tx1"/>
                </a:solidFill>
                <a:effectLst/>
                <a:latin typeface="Arial" charset="0"/>
                <a:ea typeface="MS PGothic" panose="020B0600070205080204" pitchFamily="34" charset="-128"/>
                <a:cs typeface="Arial" charset="0"/>
                <a:hlinkClick r:id="rId4"/>
              </a:rPr>
              <a:t>[1]</a:t>
            </a:r>
            <a:r>
              <a:rPr lang="tr-TR" sz="1200" b="0" i="0" u="none" strike="noStrike" kern="1200" baseline="30000" dirty="0">
                <a:solidFill>
                  <a:schemeClr val="tx1"/>
                </a:solidFill>
                <a:effectLst/>
                <a:latin typeface="Arial" charset="0"/>
                <a:ea typeface="MS PGothic" panose="020B0600070205080204" pitchFamily="34" charset="-128"/>
                <a:cs typeface="Arial" charset="0"/>
                <a:hlinkClick r:id="rId5"/>
              </a:rPr>
              <a:t>[2]</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was</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the</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first</a:t>
            </a:r>
            <a:r>
              <a:rPr lang="tr-TR" sz="1200" b="0" i="0" kern="1200" dirty="0">
                <a:solidFill>
                  <a:schemeClr val="tx1"/>
                </a:solidFill>
                <a:effectLst/>
                <a:latin typeface="Arial" charset="0"/>
                <a:ea typeface="MS PGothic" panose="020B0600070205080204" pitchFamily="34" charset="-128"/>
                <a:cs typeface="Arial" charset="0"/>
              </a:rPr>
              <a:t> </a:t>
            </a:r>
            <a:r>
              <a:rPr lang="tr-TR" sz="1200" b="0" i="0" u="none" strike="noStrike" kern="1200" dirty="0">
                <a:solidFill>
                  <a:schemeClr val="tx1"/>
                </a:solidFill>
                <a:effectLst/>
                <a:latin typeface="Arial" charset="0"/>
                <a:ea typeface="MS PGothic" panose="020B0600070205080204" pitchFamily="34" charset="-128"/>
                <a:cs typeface="Arial" charset="0"/>
                <a:hlinkClick r:id="rId6" tooltip="Computer programming"/>
              </a:rPr>
              <a:t>programmable</a:t>
            </a:r>
            <a:r>
              <a:rPr lang="tr-TR" sz="1200" b="0" i="0" kern="1200" dirty="0">
                <a:solidFill>
                  <a:schemeClr val="tx1"/>
                </a:solidFill>
                <a:effectLst/>
                <a:latin typeface="Arial" charset="0"/>
                <a:ea typeface="MS PGothic" panose="020B0600070205080204" pitchFamily="34" charset="-128"/>
                <a:cs typeface="Arial" charset="0"/>
              </a:rPr>
              <a:t>, </a:t>
            </a:r>
            <a:r>
              <a:rPr lang="tr-TR" sz="1200" b="0" i="0" u="none" strike="noStrike" kern="1200" dirty="0">
                <a:solidFill>
                  <a:schemeClr val="tx1"/>
                </a:solidFill>
                <a:effectLst/>
                <a:latin typeface="Arial" charset="0"/>
                <a:ea typeface="MS PGothic" panose="020B0600070205080204" pitchFamily="34" charset="-128"/>
                <a:cs typeface="Arial" charset="0"/>
                <a:hlinkClick r:id="rId7" tooltip="Electronics"/>
              </a:rPr>
              <a:t>electronic</a:t>
            </a:r>
            <a:r>
              <a:rPr lang="tr-TR" sz="1200" b="0" i="0" kern="1200" dirty="0">
                <a:solidFill>
                  <a:schemeClr val="tx1"/>
                </a:solidFill>
                <a:effectLst/>
                <a:latin typeface="Arial" charset="0"/>
                <a:ea typeface="MS PGothic" panose="020B0600070205080204" pitchFamily="34" charset="-128"/>
                <a:cs typeface="Arial" charset="0"/>
              </a:rPr>
              <a:t>, general-</a:t>
            </a:r>
            <a:r>
              <a:rPr lang="tr-TR" sz="1200" b="0" i="0" kern="1200" dirty="0" err="1">
                <a:solidFill>
                  <a:schemeClr val="tx1"/>
                </a:solidFill>
                <a:effectLst/>
                <a:latin typeface="Arial" charset="0"/>
                <a:ea typeface="MS PGothic" panose="020B0600070205080204" pitchFamily="34" charset="-128"/>
                <a:cs typeface="Arial" charset="0"/>
              </a:rPr>
              <a:t>purpose</a:t>
            </a:r>
            <a:r>
              <a:rPr lang="tr-TR" sz="1200" b="0" i="0" kern="1200" dirty="0">
                <a:solidFill>
                  <a:schemeClr val="tx1"/>
                </a:solidFill>
                <a:effectLst/>
                <a:latin typeface="Arial" charset="0"/>
                <a:ea typeface="MS PGothic" panose="020B0600070205080204" pitchFamily="34" charset="-128"/>
                <a:cs typeface="Arial" charset="0"/>
              </a:rPr>
              <a:t> </a:t>
            </a:r>
            <a:r>
              <a:rPr lang="tr-TR" sz="1200" b="0" i="0" u="sng" kern="1200" dirty="0">
                <a:solidFill>
                  <a:schemeClr val="tx1"/>
                </a:solidFill>
                <a:effectLst/>
                <a:latin typeface="Arial" charset="0"/>
                <a:ea typeface="MS PGothic" panose="020B0600070205080204" pitchFamily="34" charset="-128"/>
                <a:cs typeface="Arial" charset="0"/>
                <a:hlinkClick r:id="rId8"/>
              </a:rPr>
              <a:t>digital computer</a:t>
            </a:r>
            <a:r>
              <a:rPr lang="tr-TR" sz="1200" b="0" i="0" kern="1200" dirty="0">
                <a:solidFill>
                  <a:schemeClr val="tx1"/>
                </a:solidFill>
                <a:effectLst/>
                <a:latin typeface="Arial" charset="0"/>
                <a:ea typeface="MS PGothic" panose="020B0600070205080204" pitchFamily="34" charset="-128"/>
                <a:cs typeface="Arial" charset="0"/>
              </a:rPr>
              <a:t>.</a:t>
            </a:r>
            <a:endParaRPr lang="en-US" altLang="en-US" sz="1000" b="1" dirty="0">
              <a:ea typeface="MS PGothic" charset="-128"/>
            </a:endParaRPr>
          </a:p>
          <a:p>
            <a:pPr eaLnBrk="1" hangingPunct="1"/>
            <a:endParaRPr lang="en-US" altLang="en-US" sz="1000" b="1" dirty="0">
              <a:ea typeface="MS PGothic" charset="-128"/>
            </a:endParaRPr>
          </a:p>
          <a:p>
            <a:pPr eaLnBrk="1" hangingPunct="1"/>
            <a:r>
              <a:rPr lang="tr-TR" sz="1200" b="0" i="0" kern="1200" dirty="0">
                <a:solidFill>
                  <a:schemeClr val="tx1"/>
                </a:solidFill>
                <a:effectLst/>
                <a:latin typeface="Arial" charset="0"/>
                <a:ea typeface="MS PGothic" panose="020B0600070205080204" pitchFamily="34" charset="-128"/>
                <a:cs typeface="Arial" charset="0"/>
              </a:rPr>
              <a:t>ENIAC </a:t>
            </a:r>
            <a:r>
              <a:rPr lang="tr-TR" sz="1200" b="0" i="0" kern="1200" dirty="0" err="1">
                <a:solidFill>
                  <a:schemeClr val="tx1"/>
                </a:solidFill>
                <a:effectLst/>
                <a:latin typeface="Arial" charset="0"/>
                <a:ea typeface="MS PGothic" panose="020B0600070205080204" pitchFamily="34" charset="-128"/>
                <a:cs typeface="Arial" charset="0"/>
              </a:rPr>
              <a:t>could</a:t>
            </a:r>
            <a:r>
              <a:rPr lang="tr-TR" sz="1200" b="0" i="0" kern="1200" dirty="0">
                <a:solidFill>
                  <a:schemeClr val="tx1"/>
                </a:solidFill>
                <a:effectLst/>
                <a:latin typeface="Arial" charset="0"/>
                <a:ea typeface="MS PGothic" panose="020B0600070205080204" pitchFamily="34" charset="-128"/>
                <a:cs typeface="Arial" charset="0"/>
              </a:rPr>
              <a:t> be </a:t>
            </a:r>
            <a:r>
              <a:rPr lang="tr-TR" sz="1200" b="0" i="0" kern="1200" dirty="0" err="1">
                <a:solidFill>
                  <a:schemeClr val="tx1"/>
                </a:solidFill>
                <a:effectLst/>
                <a:latin typeface="Arial" charset="0"/>
                <a:ea typeface="MS PGothic" panose="020B0600070205080204" pitchFamily="34" charset="-128"/>
                <a:cs typeface="Arial" charset="0"/>
              </a:rPr>
              <a:t>programmed</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to</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perform</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complex</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sequences</a:t>
            </a:r>
            <a:r>
              <a:rPr lang="tr-TR" sz="1200" b="0" i="0" kern="1200" dirty="0">
                <a:solidFill>
                  <a:schemeClr val="tx1"/>
                </a:solidFill>
                <a:effectLst/>
                <a:latin typeface="Arial" charset="0"/>
                <a:ea typeface="MS PGothic" panose="020B0600070205080204" pitchFamily="34" charset="-128"/>
                <a:cs typeface="Arial" charset="0"/>
              </a:rPr>
              <a:t> of </a:t>
            </a:r>
            <a:r>
              <a:rPr lang="tr-TR" sz="1200" b="0" i="0" kern="1200" dirty="0" err="1">
                <a:solidFill>
                  <a:schemeClr val="tx1"/>
                </a:solidFill>
                <a:effectLst/>
                <a:latin typeface="Arial" charset="0"/>
                <a:ea typeface="MS PGothic" panose="020B0600070205080204" pitchFamily="34" charset="-128"/>
                <a:cs typeface="Arial" charset="0"/>
              </a:rPr>
              <a:t>operations</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including</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loops</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branches</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and</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subroutines</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However</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instead</a:t>
            </a:r>
            <a:r>
              <a:rPr lang="tr-TR" sz="1200" b="0" i="0" kern="1200" dirty="0">
                <a:solidFill>
                  <a:schemeClr val="tx1"/>
                </a:solidFill>
                <a:effectLst/>
                <a:latin typeface="Arial" charset="0"/>
                <a:ea typeface="MS PGothic" panose="020B0600070205080204" pitchFamily="34" charset="-128"/>
                <a:cs typeface="Arial" charset="0"/>
              </a:rPr>
              <a:t> of </a:t>
            </a:r>
            <a:r>
              <a:rPr lang="tr-TR" sz="1200" b="0" i="0" kern="1200" dirty="0" err="1">
                <a:solidFill>
                  <a:schemeClr val="tx1"/>
                </a:solidFill>
                <a:effectLst/>
                <a:latin typeface="Arial" charset="0"/>
                <a:ea typeface="MS PGothic" panose="020B0600070205080204" pitchFamily="34" charset="-128"/>
                <a:cs typeface="Arial" charset="0"/>
              </a:rPr>
              <a:t>the</a:t>
            </a:r>
            <a:r>
              <a:rPr lang="tr-TR" sz="1200" b="0" i="0" kern="1200" dirty="0">
                <a:solidFill>
                  <a:schemeClr val="tx1"/>
                </a:solidFill>
                <a:effectLst/>
                <a:latin typeface="Arial" charset="0"/>
                <a:ea typeface="MS PGothic" panose="020B0600070205080204" pitchFamily="34" charset="-128"/>
                <a:cs typeface="Arial" charset="0"/>
              </a:rPr>
              <a:t> </a:t>
            </a:r>
            <a:r>
              <a:rPr lang="tr-TR" sz="1200" b="0" i="0" u="none" strike="noStrike" kern="1200" dirty="0">
                <a:solidFill>
                  <a:schemeClr val="tx1"/>
                </a:solidFill>
                <a:effectLst/>
                <a:latin typeface="Arial" charset="0"/>
                <a:ea typeface="MS PGothic" panose="020B0600070205080204" pitchFamily="34" charset="-128"/>
                <a:cs typeface="Arial" charset="0"/>
                <a:hlinkClick r:id="rId9" tooltip="Stored-program computer"/>
              </a:rPr>
              <a:t>stored-program computers</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that</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exist</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today</a:t>
            </a:r>
            <a:r>
              <a:rPr lang="tr-TR" sz="1200" b="0" i="0" kern="1200" dirty="0">
                <a:solidFill>
                  <a:schemeClr val="tx1"/>
                </a:solidFill>
                <a:effectLst/>
                <a:latin typeface="Arial" charset="0"/>
                <a:ea typeface="MS PGothic" panose="020B0600070205080204" pitchFamily="34" charset="-128"/>
                <a:cs typeface="Arial" charset="0"/>
              </a:rPr>
              <a:t>, ENIAC </a:t>
            </a:r>
            <a:r>
              <a:rPr lang="tr-TR" sz="1200" b="0" i="0" kern="1200" dirty="0" err="1">
                <a:solidFill>
                  <a:schemeClr val="tx1"/>
                </a:solidFill>
                <a:effectLst/>
                <a:latin typeface="Arial" charset="0"/>
                <a:ea typeface="MS PGothic" panose="020B0600070205080204" pitchFamily="34" charset="-128"/>
                <a:cs typeface="Arial" charset="0"/>
              </a:rPr>
              <a:t>was</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just</a:t>
            </a:r>
            <a:r>
              <a:rPr lang="tr-TR" sz="1200" b="0" i="0" kern="1200" dirty="0">
                <a:solidFill>
                  <a:schemeClr val="tx1"/>
                </a:solidFill>
                <a:effectLst/>
                <a:latin typeface="Arial" charset="0"/>
                <a:ea typeface="MS PGothic" panose="020B0600070205080204" pitchFamily="34" charset="-128"/>
                <a:cs typeface="Arial" charset="0"/>
              </a:rPr>
              <a:t> a </a:t>
            </a:r>
            <a:r>
              <a:rPr lang="tr-TR" sz="1200" b="0" i="0" kern="1200" dirty="0" err="1">
                <a:solidFill>
                  <a:schemeClr val="tx1"/>
                </a:solidFill>
                <a:effectLst/>
                <a:latin typeface="Arial" charset="0"/>
                <a:ea typeface="MS PGothic" panose="020B0600070205080204" pitchFamily="34" charset="-128"/>
                <a:cs typeface="Arial" charset="0"/>
              </a:rPr>
              <a:t>large</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collection</a:t>
            </a:r>
            <a:r>
              <a:rPr lang="tr-TR" sz="1200" b="0" i="0" kern="1200" dirty="0">
                <a:solidFill>
                  <a:schemeClr val="tx1"/>
                </a:solidFill>
                <a:effectLst/>
                <a:latin typeface="Arial" charset="0"/>
                <a:ea typeface="MS PGothic" panose="020B0600070205080204" pitchFamily="34" charset="-128"/>
                <a:cs typeface="Arial" charset="0"/>
              </a:rPr>
              <a:t> of </a:t>
            </a:r>
            <a:r>
              <a:rPr lang="tr-TR" sz="1200" b="0" i="0" kern="1200" dirty="0" err="1">
                <a:solidFill>
                  <a:schemeClr val="tx1"/>
                </a:solidFill>
                <a:effectLst/>
                <a:latin typeface="Arial" charset="0"/>
                <a:ea typeface="MS PGothic" panose="020B0600070205080204" pitchFamily="34" charset="-128"/>
                <a:cs typeface="Arial" charset="0"/>
              </a:rPr>
              <a:t>arithmetic</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machines</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which</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originally</a:t>
            </a:r>
            <a:r>
              <a:rPr lang="tr-TR" sz="1200" b="0" i="0" kern="1200" dirty="0">
                <a:solidFill>
                  <a:schemeClr val="tx1"/>
                </a:solidFill>
                <a:effectLst/>
                <a:latin typeface="Arial" charset="0"/>
                <a:ea typeface="MS PGothic" panose="020B0600070205080204" pitchFamily="34" charset="-128"/>
                <a:cs typeface="Arial" charset="0"/>
              </a:rPr>
              <a:t> had </a:t>
            </a:r>
            <a:r>
              <a:rPr lang="tr-TR" sz="1200" b="0" i="0" kern="1200" dirty="0" err="1">
                <a:solidFill>
                  <a:schemeClr val="tx1"/>
                </a:solidFill>
                <a:effectLst/>
                <a:latin typeface="Arial" charset="0"/>
                <a:ea typeface="MS PGothic" panose="020B0600070205080204" pitchFamily="34" charset="-128"/>
                <a:cs typeface="Arial" charset="0"/>
              </a:rPr>
              <a:t>programs</a:t>
            </a:r>
            <a:r>
              <a:rPr lang="tr-TR" sz="1200" b="0" i="0" kern="1200" dirty="0">
                <a:solidFill>
                  <a:schemeClr val="tx1"/>
                </a:solidFill>
                <a:effectLst/>
                <a:latin typeface="Arial" charset="0"/>
                <a:ea typeface="MS PGothic" panose="020B0600070205080204" pitchFamily="34" charset="-128"/>
                <a:cs typeface="Arial" charset="0"/>
              </a:rPr>
              <a:t> set </a:t>
            </a:r>
            <a:r>
              <a:rPr lang="tr-TR" sz="1200" b="0" i="0" kern="1200" dirty="0" err="1">
                <a:solidFill>
                  <a:schemeClr val="tx1"/>
                </a:solidFill>
                <a:effectLst/>
                <a:latin typeface="Arial" charset="0"/>
                <a:ea typeface="MS PGothic" panose="020B0600070205080204" pitchFamily="34" charset="-128"/>
                <a:cs typeface="Arial" charset="0"/>
              </a:rPr>
              <a:t>up</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into</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the</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machine</a:t>
            </a:r>
            <a:r>
              <a:rPr lang="tr-TR" sz="1200" b="0" i="0" u="none" strike="noStrike" kern="1200" baseline="30000" dirty="0">
                <a:solidFill>
                  <a:schemeClr val="tx1"/>
                </a:solidFill>
                <a:effectLst/>
                <a:latin typeface="Arial" charset="0"/>
                <a:ea typeface="MS PGothic" panose="020B0600070205080204" pitchFamily="34" charset="-128"/>
                <a:cs typeface="Arial" charset="0"/>
                <a:hlinkClick r:id="rId10"/>
              </a:rPr>
              <a:t>[32]</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by</a:t>
            </a:r>
            <a:r>
              <a:rPr lang="tr-TR" sz="1200" b="0" i="0" kern="1200" dirty="0">
                <a:solidFill>
                  <a:schemeClr val="tx1"/>
                </a:solidFill>
                <a:effectLst/>
                <a:latin typeface="Arial" charset="0"/>
                <a:ea typeface="MS PGothic" panose="020B0600070205080204" pitchFamily="34" charset="-128"/>
                <a:cs typeface="Arial" charset="0"/>
              </a:rPr>
              <a:t> a </a:t>
            </a:r>
            <a:r>
              <a:rPr lang="tr-TR" sz="1200" b="0" i="0" kern="1200" dirty="0" err="1">
                <a:solidFill>
                  <a:schemeClr val="tx1"/>
                </a:solidFill>
                <a:effectLst/>
                <a:latin typeface="Arial" charset="0"/>
                <a:ea typeface="MS PGothic" panose="020B0600070205080204" pitchFamily="34" charset="-128"/>
                <a:cs typeface="Arial" charset="0"/>
              </a:rPr>
              <a:t>combination</a:t>
            </a:r>
            <a:r>
              <a:rPr lang="tr-TR" sz="1200" b="0" i="0" kern="1200" dirty="0">
                <a:solidFill>
                  <a:schemeClr val="tx1"/>
                </a:solidFill>
                <a:effectLst/>
                <a:latin typeface="Arial" charset="0"/>
                <a:ea typeface="MS PGothic" panose="020B0600070205080204" pitchFamily="34" charset="-128"/>
                <a:cs typeface="Arial" charset="0"/>
              </a:rPr>
              <a:t> of </a:t>
            </a:r>
            <a:r>
              <a:rPr lang="tr-TR" sz="1200" b="0" i="0" u="none" strike="noStrike" kern="1200" dirty="0">
                <a:solidFill>
                  <a:schemeClr val="tx1"/>
                </a:solidFill>
                <a:effectLst/>
                <a:latin typeface="Arial" charset="0"/>
                <a:ea typeface="MS PGothic" panose="020B0600070205080204" pitchFamily="34" charset="-128"/>
                <a:cs typeface="Arial" charset="0"/>
                <a:hlinkClick r:id="rId11" tooltip="Plugboard"/>
              </a:rPr>
              <a:t>plugboard</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wiring</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and</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three</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portable</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function</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tables</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containing</a:t>
            </a:r>
            <a:r>
              <a:rPr lang="tr-TR" sz="1200" b="0" i="0" kern="1200" dirty="0">
                <a:solidFill>
                  <a:schemeClr val="tx1"/>
                </a:solidFill>
                <a:effectLst/>
                <a:latin typeface="Arial" charset="0"/>
                <a:ea typeface="MS PGothic" panose="020B0600070205080204" pitchFamily="34" charset="-128"/>
                <a:cs typeface="Arial" charset="0"/>
              </a:rPr>
              <a:t> 1200 ten-</a:t>
            </a:r>
            <a:r>
              <a:rPr lang="tr-TR" sz="1200" b="0" i="0" kern="1200" dirty="0" err="1">
                <a:solidFill>
                  <a:schemeClr val="tx1"/>
                </a:solidFill>
                <a:effectLst/>
                <a:latin typeface="Arial" charset="0"/>
                <a:ea typeface="MS PGothic" panose="020B0600070205080204" pitchFamily="34" charset="-128"/>
                <a:cs typeface="Arial" charset="0"/>
              </a:rPr>
              <a:t>way</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switches</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each</a:t>
            </a:r>
            <a:r>
              <a:rPr lang="tr-TR" sz="1200" b="0" i="0" kern="1200" dirty="0">
                <a:solidFill>
                  <a:schemeClr val="tx1"/>
                </a:solidFill>
                <a:effectLst/>
                <a:latin typeface="Arial" charset="0"/>
                <a:ea typeface="MS PGothic" panose="020B0600070205080204" pitchFamily="34" charset="-128"/>
                <a:cs typeface="Arial" charset="0"/>
              </a:rPr>
              <a:t>).</a:t>
            </a:r>
            <a:r>
              <a:rPr lang="tr-TR" sz="1200" b="0" i="0" u="none" strike="noStrike" kern="1200" baseline="30000" dirty="0">
                <a:solidFill>
                  <a:schemeClr val="tx1"/>
                </a:solidFill>
                <a:effectLst/>
                <a:latin typeface="Arial" charset="0"/>
                <a:ea typeface="MS PGothic" panose="020B0600070205080204" pitchFamily="34" charset="-128"/>
                <a:cs typeface="Arial" charset="0"/>
                <a:hlinkClick r:id="rId12"/>
              </a:rPr>
              <a:t>[33]</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The</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task</a:t>
            </a:r>
            <a:r>
              <a:rPr lang="tr-TR" sz="1200" b="0" i="0" kern="1200" dirty="0">
                <a:solidFill>
                  <a:schemeClr val="tx1"/>
                </a:solidFill>
                <a:effectLst/>
                <a:latin typeface="Arial" charset="0"/>
                <a:ea typeface="MS PGothic" panose="020B0600070205080204" pitchFamily="34" charset="-128"/>
                <a:cs typeface="Arial" charset="0"/>
              </a:rPr>
              <a:t> of </a:t>
            </a:r>
            <a:r>
              <a:rPr lang="tr-TR" sz="1200" b="0" i="0" kern="1200" dirty="0" err="1">
                <a:solidFill>
                  <a:schemeClr val="tx1"/>
                </a:solidFill>
                <a:effectLst/>
                <a:latin typeface="Arial" charset="0"/>
                <a:ea typeface="MS PGothic" panose="020B0600070205080204" pitchFamily="34" charset="-128"/>
                <a:cs typeface="Arial" charset="0"/>
              </a:rPr>
              <a:t>taking</a:t>
            </a:r>
            <a:r>
              <a:rPr lang="tr-TR" sz="1200" b="0" i="0" kern="1200" dirty="0">
                <a:solidFill>
                  <a:schemeClr val="tx1"/>
                </a:solidFill>
                <a:effectLst/>
                <a:latin typeface="Arial" charset="0"/>
                <a:ea typeface="MS PGothic" panose="020B0600070205080204" pitchFamily="34" charset="-128"/>
                <a:cs typeface="Arial" charset="0"/>
              </a:rPr>
              <a:t> a problem </a:t>
            </a:r>
            <a:r>
              <a:rPr lang="tr-TR" sz="1200" b="0" i="0" kern="1200" dirty="0" err="1">
                <a:solidFill>
                  <a:schemeClr val="tx1"/>
                </a:solidFill>
                <a:effectLst/>
                <a:latin typeface="Arial" charset="0"/>
                <a:ea typeface="MS PGothic" panose="020B0600070205080204" pitchFamily="34" charset="-128"/>
                <a:cs typeface="Arial" charset="0"/>
              </a:rPr>
              <a:t>and</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mapping</a:t>
            </a:r>
            <a:r>
              <a:rPr lang="tr-TR" sz="1200" b="0" i="0" kern="1200" dirty="0">
                <a:solidFill>
                  <a:schemeClr val="tx1"/>
                </a:solidFill>
                <a:effectLst/>
                <a:latin typeface="Arial" charset="0"/>
                <a:ea typeface="MS PGothic" panose="020B0600070205080204" pitchFamily="34" charset="-128"/>
                <a:cs typeface="Arial" charset="0"/>
              </a:rPr>
              <a:t> it </a:t>
            </a:r>
            <a:r>
              <a:rPr lang="tr-TR" sz="1200" b="0" i="0" kern="1200" dirty="0" err="1">
                <a:solidFill>
                  <a:schemeClr val="tx1"/>
                </a:solidFill>
                <a:effectLst/>
                <a:latin typeface="Arial" charset="0"/>
                <a:ea typeface="MS PGothic" panose="020B0600070205080204" pitchFamily="34" charset="-128"/>
                <a:cs typeface="Arial" charset="0"/>
              </a:rPr>
              <a:t>onto</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the</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machine</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was</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complex</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and</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usually</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took</a:t>
            </a:r>
            <a:r>
              <a:rPr lang="tr-TR" sz="1200" b="0" i="0" kern="1200" dirty="0">
                <a:solidFill>
                  <a:schemeClr val="tx1"/>
                </a:solidFill>
                <a:effectLst/>
                <a:latin typeface="Arial" charset="0"/>
                <a:ea typeface="MS PGothic" panose="020B0600070205080204" pitchFamily="34" charset="-128"/>
                <a:cs typeface="Arial" charset="0"/>
              </a:rPr>
              <a:t> </a:t>
            </a:r>
            <a:r>
              <a:rPr lang="tr-TR" sz="1200" b="0" i="0" kern="1200" dirty="0" err="1">
                <a:solidFill>
                  <a:schemeClr val="tx1"/>
                </a:solidFill>
                <a:effectLst/>
                <a:latin typeface="Arial" charset="0"/>
                <a:ea typeface="MS PGothic" panose="020B0600070205080204" pitchFamily="34" charset="-128"/>
                <a:cs typeface="Arial" charset="0"/>
              </a:rPr>
              <a:t>weeks</a:t>
            </a:r>
            <a:r>
              <a:rPr lang="tr-TR" sz="1200" b="0" i="0" kern="1200" dirty="0">
                <a:solidFill>
                  <a:schemeClr val="tx1"/>
                </a:solidFill>
                <a:effectLst/>
                <a:latin typeface="Arial" charset="0"/>
                <a:ea typeface="MS PGothic" panose="020B0600070205080204" pitchFamily="34" charset="-128"/>
                <a:cs typeface="Arial" charset="0"/>
              </a:rPr>
              <a:t>. </a:t>
            </a:r>
          </a:p>
          <a:p>
            <a:pPr eaLnBrk="1" hangingPunct="1"/>
            <a:endParaRPr lang="en-US" altLang="en-US" sz="1000" b="1" dirty="0">
              <a:ea typeface="MS PGothic" charset="-128"/>
            </a:endParaRPr>
          </a:p>
          <a:p>
            <a:pPr eaLnBrk="1" hangingPunct="1"/>
            <a:r>
              <a:rPr lang="en-US" altLang="en-US" sz="1000" b="1" dirty="0">
                <a:ea typeface="MS PGothic" charset="-128"/>
              </a:rPr>
              <a:t>Atanasoff-Berry Computer (IOWA State College)</a:t>
            </a:r>
          </a:p>
          <a:p>
            <a:pPr eaLnBrk="1" hangingPunct="1"/>
            <a:r>
              <a:rPr lang="en-US" altLang="en-US" sz="1000" b="1" dirty="0">
                <a:ea typeface="MS PGothic" charset="-128"/>
              </a:rPr>
              <a:t>1946</a:t>
            </a:r>
          </a:p>
          <a:p>
            <a:pPr eaLnBrk="1" hangingPunct="1"/>
            <a:endParaRPr lang="en-US" altLang="en-US" sz="1000" b="1" dirty="0">
              <a:ea typeface="MS PGothic" charset="-128"/>
            </a:endParaRPr>
          </a:p>
          <a:p>
            <a:pPr eaLnBrk="1" hangingPunct="1"/>
            <a:r>
              <a:rPr lang="en-US" altLang="en-US" sz="1000" b="1" dirty="0">
                <a:ea typeface="MS PGothic" charset="-128"/>
              </a:rPr>
              <a:t>ENIAC </a:t>
            </a:r>
            <a:r>
              <a:rPr lang="en-US" altLang="en-US" sz="1000" dirty="0">
                <a:ea typeface="MS PGothic" charset="-128"/>
              </a:rPr>
              <a:t>was unveiled in Philadelphia. ENIAC represented still a stepping stone towards the true computer, for differently than Babbage, Eckert and Mauchly, although they knew that the machine was not the ultimate in the state-of-the-art technology, completed the construction. ENIAC was programmed through the rewiring the interconnections between the various components and included the capability of parallel computation. ENIAC was later to be modified into a stored program machine, but not before other machines had claimed the claim to be the first true computer. 1946 was the year in which the first computer meeting took place, with the University of Pennsylvania organizing the first of a series of "summer meetings" where scientists from around the world learned about ENIAC and their plans for EDVAC. Among the attendees was Maurice Wilkes from the University of Cambridge who would return to England to build the EDSAC. </a:t>
            </a:r>
          </a:p>
          <a:p>
            <a:pPr eaLnBrk="1" hangingPunct="1"/>
            <a:r>
              <a:rPr lang="en-US" altLang="en-US" sz="1000" dirty="0">
                <a:ea typeface="MS PGothic" charset="-128"/>
              </a:rPr>
              <a:t>Later that year Eckert and Mauchly, in a patent dispute with the University of Pennsylvania, left the University to establish the first computer company -- Electronic Control Corp. with a plan to build the Universal Automatic Computer (UNIVAC). After many crises they built the BINAC for Northrup Aviation, and were taken over by Remington-Rand before the UNIVAC was completed. At the same time the Electronic Research Associates (ERA) was incorporated in Minneapolis and took their knowledge of computing devices to create a line of computers; later ERA was also assimilated into Remington-Rand. </a:t>
            </a:r>
          </a:p>
        </p:txBody>
      </p:sp>
    </p:spTree>
    <p:extLst>
      <p:ext uri="{BB962C8B-B14F-4D97-AF65-F5344CB8AC3E}">
        <p14:creationId xmlns:p14="http://schemas.microsoft.com/office/powerpoint/2010/main" val="42870562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BDC92E2E-1968-0541-8FA9-963483075DC3}" type="slidenum">
              <a:rPr lang="en-US" altLang="en-US" sz="1200"/>
              <a:pPr/>
              <a:t>14</a:t>
            </a:fld>
            <a:endParaRPr lang="en-US" altLang="en-US" sz="1200"/>
          </a:p>
        </p:txBody>
      </p:sp>
      <p:sp>
        <p:nvSpPr>
          <p:cNvPr id="34818" name="Rectangle 7"/>
          <p:cNvSpPr txBox="1">
            <a:spLocks noGrp="1" noChangeArrowheads="1"/>
          </p:cNvSpPr>
          <p:nvPr/>
        </p:nvSpPr>
        <p:spPr bwMode="auto">
          <a:xfrm>
            <a:off x="3852863" y="9364663"/>
            <a:ext cx="2944812"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08" tIns="45704" rIns="91408" bIns="45704" anchor="b"/>
          <a:lstStyle>
            <a:lvl1pPr defTabSz="911225">
              <a:defRPr sz="2400">
                <a:solidFill>
                  <a:schemeClr val="tx1"/>
                </a:solidFill>
                <a:latin typeface="Arial" charset="0"/>
                <a:ea typeface="MS PGothic" charset="-128"/>
              </a:defRPr>
            </a:lvl1pPr>
            <a:lvl2pPr marL="742950" indent="-285750" defTabSz="911225">
              <a:defRPr sz="2400">
                <a:solidFill>
                  <a:schemeClr val="tx1"/>
                </a:solidFill>
                <a:latin typeface="Arial" charset="0"/>
                <a:ea typeface="MS PGothic" charset="-128"/>
              </a:defRPr>
            </a:lvl2pPr>
            <a:lvl3pPr marL="1143000" indent="-228600" defTabSz="911225">
              <a:defRPr sz="2400">
                <a:solidFill>
                  <a:schemeClr val="tx1"/>
                </a:solidFill>
                <a:latin typeface="Arial" charset="0"/>
                <a:ea typeface="MS PGothic" charset="-128"/>
              </a:defRPr>
            </a:lvl3pPr>
            <a:lvl4pPr marL="1600200" indent="-228600" defTabSz="911225">
              <a:defRPr sz="2400">
                <a:solidFill>
                  <a:schemeClr val="tx1"/>
                </a:solidFill>
                <a:latin typeface="Arial" charset="0"/>
                <a:ea typeface="MS PGothic" charset="-128"/>
              </a:defRPr>
            </a:lvl4pPr>
            <a:lvl5pPr marL="2057400" indent="-228600" defTabSz="911225">
              <a:defRPr sz="2400">
                <a:solidFill>
                  <a:schemeClr val="tx1"/>
                </a:solidFill>
                <a:latin typeface="Arial" charset="0"/>
                <a:ea typeface="MS PGothic" charset="-128"/>
              </a:defRPr>
            </a:lvl5pPr>
            <a:lvl6pPr marL="2514600" indent="-228600" defTabSz="911225" eaLnBrk="0" fontAlgn="base" hangingPunct="0">
              <a:spcBef>
                <a:spcPct val="0"/>
              </a:spcBef>
              <a:spcAft>
                <a:spcPct val="0"/>
              </a:spcAft>
              <a:defRPr sz="2400">
                <a:solidFill>
                  <a:schemeClr val="tx1"/>
                </a:solidFill>
                <a:latin typeface="Arial" charset="0"/>
                <a:ea typeface="MS PGothic" charset="-128"/>
              </a:defRPr>
            </a:lvl6pPr>
            <a:lvl7pPr marL="2971800" indent="-228600" defTabSz="911225" eaLnBrk="0" fontAlgn="base" hangingPunct="0">
              <a:spcBef>
                <a:spcPct val="0"/>
              </a:spcBef>
              <a:spcAft>
                <a:spcPct val="0"/>
              </a:spcAft>
              <a:defRPr sz="2400">
                <a:solidFill>
                  <a:schemeClr val="tx1"/>
                </a:solidFill>
                <a:latin typeface="Arial" charset="0"/>
                <a:ea typeface="MS PGothic" charset="-128"/>
              </a:defRPr>
            </a:lvl7pPr>
            <a:lvl8pPr marL="3429000" indent="-228600" defTabSz="911225" eaLnBrk="0" fontAlgn="base" hangingPunct="0">
              <a:spcBef>
                <a:spcPct val="0"/>
              </a:spcBef>
              <a:spcAft>
                <a:spcPct val="0"/>
              </a:spcAft>
              <a:defRPr sz="2400">
                <a:solidFill>
                  <a:schemeClr val="tx1"/>
                </a:solidFill>
                <a:latin typeface="Arial" charset="0"/>
                <a:ea typeface="MS PGothic" charset="-128"/>
              </a:defRPr>
            </a:lvl8pPr>
            <a:lvl9pPr marL="3886200" indent="-228600" defTabSz="911225" eaLnBrk="0" fontAlgn="base" hangingPunct="0">
              <a:spcBef>
                <a:spcPct val="0"/>
              </a:spcBef>
              <a:spcAft>
                <a:spcPct val="0"/>
              </a:spcAft>
              <a:defRPr sz="2400">
                <a:solidFill>
                  <a:schemeClr val="tx1"/>
                </a:solidFill>
                <a:latin typeface="Arial" charset="0"/>
                <a:ea typeface="MS PGothic" charset="-128"/>
              </a:defRPr>
            </a:lvl9pPr>
          </a:lstStyle>
          <a:p>
            <a:pPr algn="r"/>
            <a:fld id="{A9BCF38F-F730-794B-BE50-6C004BAD07D4}" type="slidenum">
              <a:rPr lang="en-US" altLang="en-US" sz="1100">
                <a:latin typeface="Times New Roman" charset="0"/>
              </a:rPr>
              <a:pPr algn="r"/>
              <a:t>14</a:t>
            </a:fld>
            <a:endParaRPr lang="en-US" altLang="en-US" sz="1100">
              <a:latin typeface="Times New Roman" charset="0"/>
            </a:endParaRPr>
          </a:p>
        </p:txBody>
      </p:sp>
      <p:sp>
        <p:nvSpPr>
          <p:cNvPr id="34819" name="Rectangle 2"/>
          <p:cNvSpPr>
            <a:spLocks noGrp="1" noRot="1" noChangeAspect="1" noChangeArrowheads="1" noTextEdit="1"/>
          </p:cNvSpPr>
          <p:nvPr>
            <p:ph type="sldImg"/>
          </p:nvPr>
        </p:nvSpPr>
        <p:spPr>
          <a:xfrm>
            <a:off x="936625" y="739775"/>
            <a:ext cx="4927600" cy="3695700"/>
          </a:xfrm>
          <a:ln/>
        </p:spPr>
      </p:sp>
      <p:sp>
        <p:nvSpPr>
          <p:cNvPr id="34820"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lIns="91408" tIns="45704" rIns="91408" bIns="45704"/>
          <a:lstStyle/>
          <a:p>
            <a:pPr eaLnBrk="1" hangingPunct="1"/>
            <a:endParaRPr lang="en-US" altLang="en-US">
              <a:ea typeface="MS PGothic" charset="-128"/>
            </a:endParaRPr>
          </a:p>
        </p:txBody>
      </p:sp>
    </p:spTree>
    <p:extLst>
      <p:ext uri="{BB962C8B-B14F-4D97-AF65-F5344CB8AC3E}">
        <p14:creationId xmlns:p14="http://schemas.microsoft.com/office/powerpoint/2010/main" val="36168597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Slide Number Placeholder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0B8970D7-2037-A64C-9A37-7796452EC0B5}" type="slidenum">
              <a:rPr lang="en-US" altLang="en-US" sz="1200"/>
              <a:pPr/>
              <a:t>15</a:t>
            </a:fld>
            <a:endParaRPr lang="en-US" altLang="en-US" sz="1200"/>
          </a:p>
        </p:txBody>
      </p:sp>
      <p:sp>
        <p:nvSpPr>
          <p:cNvPr id="36866" name="Rectangle 7"/>
          <p:cNvSpPr txBox="1">
            <a:spLocks noGrp="1" noChangeArrowheads="1"/>
          </p:cNvSpPr>
          <p:nvPr/>
        </p:nvSpPr>
        <p:spPr bwMode="auto">
          <a:xfrm>
            <a:off x="3852863" y="9364663"/>
            <a:ext cx="2944812"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08" tIns="45704" rIns="91408" bIns="45704" anchor="b"/>
          <a:lstStyle>
            <a:lvl1pPr defTabSz="911225">
              <a:defRPr sz="2400">
                <a:solidFill>
                  <a:schemeClr val="tx1"/>
                </a:solidFill>
                <a:latin typeface="Arial" charset="0"/>
                <a:ea typeface="MS PGothic" charset="-128"/>
              </a:defRPr>
            </a:lvl1pPr>
            <a:lvl2pPr marL="742950" indent="-285750" defTabSz="911225">
              <a:defRPr sz="2400">
                <a:solidFill>
                  <a:schemeClr val="tx1"/>
                </a:solidFill>
                <a:latin typeface="Arial" charset="0"/>
                <a:ea typeface="MS PGothic" charset="-128"/>
              </a:defRPr>
            </a:lvl2pPr>
            <a:lvl3pPr marL="1143000" indent="-228600" defTabSz="911225">
              <a:defRPr sz="2400">
                <a:solidFill>
                  <a:schemeClr val="tx1"/>
                </a:solidFill>
                <a:latin typeface="Arial" charset="0"/>
                <a:ea typeface="MS PGothic" charset="-128"/>
              </a:defRPr>
            </a:lvl3pPr>
            <a:lvl4pPr marL="1600200" indent="-228600" defTabSz="911225">
              <a:defRPr sz="2400">
                <a:solidFill>
                  <a:schemeClr val="tx1"/>
                </a:solidFill>
                <a:latin typeface="Arial" charset="0"/>
                <a:ea typeface="MS PGothic" charset="-128"/>
              </a:defRPr>
            </a:lvl4pPr>
            <a:lvl5pPr marL="2057400" indent="-228600" defTabSz="911225">
              <a:defRPr sz="2400">
                <a:solidFill>
                  <a:schemeClr val="tx1"/>
                </a:solidFill>
                <a:latin typeface="Arial" charset="0"/>
                <a:ea typeface="MS PGothic" charset="-128"/>
              </a:defRPr>
            </a:lvl5pPr>
            <a:lvl6pPr marL="2514600" indent="-228600" defTabSz="911225" eaLnBrk="0" fontAlgn="base" hangingPunct="0">
              <a:spcBef>
                <a:spcPct val="0"/>
              </a:spcBef>
              <a:spcAft>
                <a:spcPct val="0"/>
              </a:spcAft>
              <a:defRPr sz="2400">
                <a:solidFill>
                  <a:schemeClr val="tx1"/>
                </a:solidFill>
                <a:latin typeface="Arial" charset="0"/>
                <a:ea typeface="MS PGothic" charset="-128"/>
              </a:defRPr>
            </a:lvl6pPr>
            <a:lvl7pPr marL="2971800" indent="-228600" defTabSz="911225" eaLnBrk="0" fontAlgn="base" hangingPunct="0">
              <a:spcBef>
                <a:spcPct val="0"/>
              </a:spcBef>
              <a:spcAft>
                <a:spcPct val="0"/>
              </a:spcAft>
              <a:defRPr sz="2400">
                <a:solidFill>
                  <a:schemeClr val="tx1"/>
                </a:solidFill>
                <a:latin typeface="Arial" charset="0"/>
                <a:ea typeface="MS PGothic" charset="-128"/>
              </a:defRPr>
            </a:lvl7pPr>
            <a:lvl8pPr marL="3429000" indent="-228600" defTabSz="911225" eaLnBrk="0" fontAlgn="base" hangingPunct="0">
              <a:spcBef>
                <a:spcPct val="0"/>
              </a:spcBef>
              <a:spcAft>
                <a:spcPct val="0"/>
              </a:spcAft>
              <a:defRPr sz="2400">
                <a:solidFill>
                  <a:schemeClr val="tx1"/>
                </a:solidFill>
                <a:latin typeface="Arial" charset="0"/>
                <a:ea typeface="MS PGothic" charset="-128"/>
              </a:defRPr>
            </a:lvl8pPr>
            <a:lvl9pPr marL="3886200" indent="-228600" defTabSz="911225" eaLnBrk="0" fontAlgn="base" hangingPunct="0">
              <a:spcBef>
                <a:spcPct val="0"/>
              </a:spcBef>
              <a:spcAft>
                <a:spcPct val="0"/>
              </a:spcAft>
              <a:defRPr sz="2400">
                <a:solidFill>
                  <a:schemeClr val="tx1"/>
                </a:solidFill>
                <a:latin typeface="Arial" charset="0"/>
                <a:ea typeface="MS PGothic" charset="-128"/>
              </a:defRPr>
            </a:lvl9pPr>
          </a:lstStyle>
          <a:p>
            <a:pPr algn="r"/>
            <a:fld id="{680D27B5-C84B-2E43-96AB-5144451D6E1E}" type="slidenum">
              <a:rPr lang="en-US" altLang="en-US" sz="1100">
                <a:latin typeface="Times New Roman" charset="0"/>
              </a:rPr>
              <a:pPr algn="r"/>
              <a:t>15</a:t>
            </a:fld>
            <a:endParaRPr lang="en-US" altLang="en-US" sz="1100">
              <a:latin typeface="Times New Roman" charset="0"/>
            </a:endParaRPr>
          </a:p>
        </p:txBody>
      </p:sp>
      <p:sp>
        <p:nvSpPr>
          <p:cNvPr id="36867" name="Rectangle 2"/>
          <p:cNvSpPr>
            <a:spLocks noGrp="1" noRot="1" noChangeAspect="1" noChangeArrowheads="1" noTextEdit="1"/>
          </p:cNvSpPr>
          <p:nvPr>
            <p:ph type="sldImg"/>
          </p:nvPr>
        </p:nvSpPr>
        <p:spPr>
          <a:xfrm>
            <a:off x="936625" y="739775"/>
            <a:ext cx="4927600" cy="3695700"/>
          </a:xfrm>
          <a:ln/>
        </p:spPr>
      </p:sp>
      <p:sp>
        <p:nvSpPr>
          <p:cNvPr id="36868" name="Rectangle 3"/>
          <p:cNvSpPr>
            <a:spLocks noGrp="1" noChangeArrowheads="1"/>
          </p:cNvSpPr>
          <p:nvPr>
            <p:ph type="body" idx="1"/>
          </p:nvPr>
        </p:nvSpPr>
        <p:spPr>
          <a:xfrm>
            <a:off x="906463" y="4681538"/>
            <a:ext cx="4984750" cy="44354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08" tIns="45704" rIns="91408" bIns="45704"/>
          <a:lstStyle/>
          <a:p>
            <a:pPr eaLnBrk="1" hangingPunct="1"/>
            <a:r>
              <a:rPr lang="en-US" altLang="en-US" sz="1000" b="1" dirty="0">
                <a:ea typeface="MS PGothic" charset="-128"/>
              </a:rPr>
              <a:t>1946</a:t>
            </a:r>
          </a:p>
          <a:p>
            <a:pPr eaLnBrk="1" hangingPunct="1"/>
            <a:endParaRPr lang="en-US" altLang="en-US" sz="1000" b="1" dirty="0">
              <a:ea typeface="MS PGothic" charset="-128"/>
            </a:endParaRPr>
          </a:p>
          <a:p>
            <a:pPr eaLnBrk="1" hangingPunct="1"/>
            <a:r>
              <a:rPr lang="en-US" altLang="en-US" sz="1000" b="1" dirty="0">
                <a:ea typeface="MS PGothic" charset="-128"/>
              </a:rPr>
              <a:t>ENIAC </a:t>
            </a:r>
            <a:r>
              <a:rPr lang="en-US" altLang="en-US" sz="1000" dirty="0">
                <a:ea typeface="MS PGothic" charset="-128"/>
              </a:rPr>
              <a:t>was unveiled in Philadelphia. ENIAC represented still a stepping stone towards the true computer, for differently than Babbage, Eckert and Mauchly, although they knew that the machine was not the ultimate in the state-of-the-art technology, completed the construction. ENIAC was programmed through the rewiring the interconnections between the various components and included the capability of parallel computation. ENIAC was later to be modified into a stored program machine, but not before other machines had claimed the claim to be the first true computer. 1946 was the year in which the first computer meeting took place, with the University of Pennsylvania organizing the first of a series of "summer meetings" where scientists from around the world learned about ENIAC and their plans for EDVAC. Among the attendees was Maurice Wilkes from the University of Cambridge who would return to England to build the EDSAC. </a:t>
            </a:r>
          </a:p>
          <a:p>
            <a:pPr eaLnBrk="1" hangingPunct="1"/>
            <a:r>
              <a:rPr lang="en-US" altLang="en-US" sz="1000" dirty="0">
                <a:ea typeface="MS PGothic" charset="-128"/>
              </a:rPr>
              <a:t>Later that year Eckert and Mauchly, in a patent dispute with the University of Pennsylvania, left the University to establish the first computer company -- Electronic Control Corp. with a plan to build the Universal Automatic Computer (UNIVAC). After many crises they built the BINAC for Northrup Aviation, and were taken over by Remington-Rand before the UNIVAC was completed. At the same time the Electronic Research Associates (ERA) was incorporated in Minneapolis and took their knowledge of computing devices to create a line of computers; later ERA was also assimilated into Remington-Rand. </a:t>
            </a:r>
          </a:p>
        </p:txBody>
      </p:sp>
    </p:spTree>
    <p:extLst>
      <p:ext uri="{BB962C8B-B14F-4D97-AF65-F5344CB8AC3E}">
        <p14:creationId xmlns:p14="http://schemas.microsoft.com/office/powerpoint/2010/main" val="260935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latin typeface="Calibri" panose="020F0502020204030204" pitchFamily="34" charset="0"/>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atin typeface="Calibri" panose="020F0502020204030204"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tr-TR"/>
          </a:p>
        </p:txBody>
      </p:sp>
      <p:sp>
        <p:nvSpPr>
          <p:cNvPr id="5" name="Rectangle 5"/>
          <p:cNvSpPr>
            <a:spLocks noGrp="1" noChangeArrowheads="1"/>
          </p:cNvSpPr>
          <p:nvPr>
            <p:ph type="ftr" sz="quarter" idx="11"/>
          </p:nvPr>
        </p:nvSpPr>
        <p:spPr>
          <a:ln/>
        </p:spPr>
        <p:txBody>
          <a:bodyPr/>
          <a:lstStyle>
            <a:lvl1pPr>
              <a:defRPr/>
            </a:lvl1pPr>
          </a:lstStyle>
          <a:p>
            <a:r>
              <a:rPr lang="en-US" altLang="en-US"/>
              <a:t>Copyright © 2012 Addison-Wesley. All rights reserved.</a:t>
            </a:r>
            <a:endParaRPr lang="tr-TR" altLang="en-US"/>
          </a:p>
        </p:txBody>
      </p:sp>
      <p:sp>
        <p:nvSpPr>
          <p:cNvPr id="6" name="Rectangle 6"/>
          <p:cNvSpPr>
            <a:spLocks noGrp="1" noChangeArrowheads="1"/>
          </p:cNvSpPr>
          <p:nvPr>
            <p:ph type="sldNum" sz="quarter" idx="12"/>
          </p:nvPr>
        </p:nvSpPr>
        <p:spPr>
          <a:ln/>
        </p:spPr>
        <p:txBody>
          <a:bodyPr/>
          <a:lstStyle>
            <a:lvl1pPr>
              <a:defRPr/>
            </a:lvl1pPr>
          </a:lstStyle>
          <a:p>
            <a:fld id="{7AA35FE1-69E4-3745-BA10-B2AC3AAFB822}" type="slidenum">
              <a:rPr lang="tr-TR" altLang="en-US"/>
              <a:pPr/>
              <a:t>‹#›</a:t>
            </a:fld>
            <a:endParaRPr lang="tr-TR" altLang="en-US"/>
          </a:p>
        </p:txBody>
      </p:sp>
    </p:spTree>
    <p:extLst>
      <p:ext uri="{BB962C8B-B14F-4D97-AF65-F5344CB8AC3E}">
        <p14:creationId xmlns:p14="http://schemas.microsoft.com/office/powerpoint/2010/main" val="722913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tr-TR"/>
          </a:p>
        </p:txBody>
      </p:sp>
      <p:sp>
        <p:nvSpPr>
          <p:cNvPr id="5" name="Rectangle 5"/>
          <p:cNvSpPr>
            <a:spLocks noGrp="1" noChangeArrowheads="1"/>
          </p:cNvSpPr>
          <p:nvPr>
            <p:ph type="ftr" sz="quarter" idx="11"/>
          </p:nvPr>
        </p:nvSpPr>
        <p:spPr>
          <a:ln/>
        </p:spPr>
        <p:txBody>
          <a:bodyPr/>
          <a:lstStyle>
            <a:lvl1pPr>
              <a:defRPr/>
            </a:lvl1pPr>
          </a:lstStyle>
          <a:p>
            <a:r>
              <a:rPr lang="en-US" altLang="en-US"/>
              <a:t>Copyright © 2012 Addison-Wesley. All rights reserved.</a:t>
            </a:r>
            <a:endParaRPr lang="tr-TR" altLang="en-US"/>
          </a:p>
        </p:txBody>
      </p:sp>
      <p:sp>
        <p:nvSpPr>
          <p:cNvPr id="6" name="Rectangle 6"/>
          <p:cNvSpPr>
            <a:spLocks noGrp="1" noChangeArrowheads="1"/>
          </p:cNvSpPr>
          <p:nvPr>
            <p:ph type="sldNum" sz="quarter" idx="12"/>
          </p:nvPr>
        </p:nvSpPr>
        <p:spPr>
          <a:ln/>
        </p:spPr>
        <p:txBody>
          <a:bodyPr/>
          <a:lstStyle>
            <a:lvl1pPr>
              <a:defRPr/>
            </a:lvl1pPr>
          </a:lstStyle>
          <a:p>
            <a:fld id="{71438361-DA5F-F54B-BFD2-4965D350A184}" type="slidenum">
              <a:rPr lang="tr-TR" altLang="en-US"/>
              <a:pPr/>
              <a:t>‹#›</a:t>
            </a:fld>
            <a:endParaRPr lang="tr-TR" altLang="en-US"/>
          </a:p>
        </p:txBody>
      </p:sp>
    </p:spTree>
    <p:extLst>
      <p:ext uri="{BB962C8B-B14F-4D97-AF65-F5344CB8AC3E}">
        <p14:creationId xmlns:p14="http://schemas.microsoft.com/office/powerpoint/2010/main" val="2003625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24650" y="274638"/>
            <a:ext cx="21907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 y="274638"/>
            <a:ext cx="64198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tr-TR"/>
          </a:p>
        </p:txBody>
      </p:sp>
      <p:sp>
        <p:nvSpPr>
          <p:cNvPr id="5" name="Rectangle 5"/>
          <p:cNvSpPr>
            <a:spLocks noGrp="1" noChangeArrowheads="1"/>
          </p:cNvSpPr>
          <p:nvPr>
            <p:ph type="ftr" sz="quarter" idx="11"/>
          </p:nvPr>
        </p:nvSpPr>
        <p:spPr>
          <a:ln/>
        </p:spPr>
        <p:txBody>
          <a:bodyPr/>
          <a:lstStyle>
            <a:lvl1pPr>
              <a:defRPr/>
            </a:lvl1pPr>
          </a:lstStyle>
          <a:p>
            <a:r>
              <a:rPr lang="en-US" altLang="en-US"/>
              <a:t>Copyright © 2012 Addison-Wesley. All rights reserved.</a:t>
            </a:r>
            <a:endParaRPr lang="tr-TR" altLang="en-US"/>
          </a:p>
        </p:txBody>
      </p:sp>
      <p:sp>
        <p:nvSpPr>
          <p:cNvPr id="6" name="Rectangle 6"/>
          <p:cNvSpPr>
            <a:spLocks noGrp="1" noChangeArrowheads="1"/>
          </p:cNvSpPr>
          <p:nvPr>
            <p:ph type="sldNum" sz="quarter" idx="12"/>
          </p:nvPr>
        </p:nvSpPr>
        <p:spPr>
          <a:ln/>
        </p:spPr>
        <p:txBody>
          <a:bodyPr/>
          <a:lstStyle>
            <a:lvl1pPr>
              <a:defRPr/>
            </a:lvl1pPr>
          </a:lstStyle>
          <a:p>
            <a:fld id="{D5932A97-5030-AE4B-A9E1-753FBF248C67}" type="slidenum">
              <a:rPr lang="tr-TR" altLang="en-US"/>
              <a:pPr/>
              <a:t>‹#›</a:t>
            </a:fld>
            <a:endParaRPr lang="tr-TR" altLang="en-US"/>
          </a:p>
        </p:txBody>
      </p:sp>
    </p:spTree>
    <p:extLst>
      <p:ext uri="{BB962C8B-B14F-4D97-AF65-F5344CB8AC3E}">
        <p14:creationId xmlns:p14="http://schemas.microsoft.com/office/powerpoint/2010/main" val="247449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libri" panose="020F0502020204030204"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Calibri" panose="020F0502020204030204" pitchFamily="34" charset="0"/>
              </a:defRPr>
            </a:lvl1pPr>
            <a:lvl2pPr>
              <a:defRPr>
                <a:latin typeface="Calibri" panose="020F0502020204030204" pitchFamily="34" charset="0"/>
              </a:defRPr>
            </a:lvl2pPr>
            <a:lvl3pPr>
              <a:defRPr>
                <a:latin typeface="Calibri" panose="020F0502020204030204" pitchFamily="34" charset="0"/>
              </a:defRPr>
            </a:lvl3pPr>
            <a:lvl4pPr>
              <a:defRPr>
                <a:latin typeface="Calibri" panose="020F0502020204030204" pitchFamily="34" charset="0"/>
              </a:defRPr>
            </a:lvl4pPr>
            <a:lvl5pPr>
              <a:defRPr>
                <a:latin typeface="Calibri" panose="020F05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tr-TR"/>
          </a:p>
        </p:txBody>
      </p:sp>
      <p:sp>
        <p:nvSpPr>
          <p:cNvPr id="5" name="Rectangle 5"/>
          <p:cNvSpPr>
            <a:spLocks noGrp="1" noChangeArrowheads="1"/>
          </p:cNvSpPr>
          <p:nvPr>
            <p:ph type="ftr" sz="quarter" idx="11"/>
          </p:nvPr>
        </p:nvSpPr>
        <p:spPr>
          <a:ln/>
        </p:spPr>
        <p:txBody>
          <a:bodyPr/>
          <a:lstStyle>
            <a:lvl1pPr>
              <a:defRPr/>
            </a:lvl1pPr>
          </a:lstStyle>
          <a:p>
            <a:r>
              <a:rPr lang="en-US" altLang="en-US"/>
              <a:t>Copyright © 2012 Addison-Wesley. All rights reserved.</a:t>
            </a:r>
            <a:endParaRPr lang="tr-TR" altLang="en-US"/>
          </a:p>
        </p:txBody>
      </p:sp>
      <p:sp>
        <p:nvSpPr>
          <p:cNvPr id="6" name="Rectangle 6"/>
          <p:cNvSpPr>
            <a:spLocks noGrp="1" noChangeArrowheads="1"/>
          </p:cNvSpPr>
          <p:nvPr>
            <p:ph type="sldNum" sz="quarter" idx="12"/>
          </p:nvPr>
        </p:nvSpPr>
        <p:spPr>
          <a:ln/>
        </p:spPr>
        <p:txBody>
          <a:bodyPr/>
          <a:lstStyle>
            <a:lvl1pPr>
              <a:defRPr/>
            </a:lvl1pPr>
          </a:lstStyle>
          <a:p>
            <a:fld id="{497233C6-A50D-CE42-9328-30CB53977322}" type="slidenum">
              <a:rPr lang="tr-TR" altLang="en-US"/>
              <a:pPr/>
              <a:t>‹#›</a:t>
            </a:fld>
            <a:endParaRPr lang="tr-TR" altLang="en-US"/>
          </a:p>
        </p:txBody>
      </p:sp>
    </p:spTree>
    <p:extLst>
      <p:ext uri="{BB962C8B-B14F-4D97-AF65-F5344CB8AC3E}">
        <p14:creationId xmlns:p14="http://schemas.microsoft.com/office/powerpoint/2010/main" val="1695732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tr-TR"/>
          </a:p>
        </p:txBody>
      </p:sp>
      <p:sp>
        <p:nvSpPr>
          <p:cNvPr id="5" name="Rectangle 5"/>
          <p:cNvSpPr>
            <a:spLocks noGrp="1" noChangeArrowheads="1"/>
          </p:cNvSpPr>
          <p:nvPr>
            <p:ph type="ftr" sz="quarter" idx="11"/>
          </p:nvPr>
        </p:nvSpPr>
        <p:spPr>
          <a:ln/>
        </p:spPr>
        <p:txBody>
          <a:bodyPr/>
          <a:lstStyle>
            <a:lvl1pPr>
              <a:defRPr/>
            </a:lvl1pPr>
          </a:lstStyle>
          <a:p>
            <a:r>
              <a:rPr lang="en-US" altLang="en-US"/>
              <a:t>Copyright © 2012 Addison-Wesley. All rights reserved.</a:t>
            </a:r>
            <a:endParaRPr lang="tr-TR" altLang="en-US"/>
          </a:p>
        </p:txBody>
      </p:sp>
      <p:sp>
        <p:nvSpPr>
          <p:cNvPr id="6" name="Rectangle 6"/>
          <p:cNvSpPr>
            <a:spLocks noGrp="1" noChangeArrowheads="1"/>
          </p:cNvSpPr>
          <p:nvPr>
            <p:ph type="sldNum" sz="quarter" idx="12"/>
          </p:nvPr>
        </p:nvSpPr>
        <p:spPr>
          <a:ln/>
        </p:spPr>
        <p:txBody>
          <a:bodyPr/>
          <a:lstStyle>
            <a:lvl1pPr>
              <a:defRPr/>
            </a:lvl1pPr>
          </a:lstStyle>
          <a:p>
            <a:fld id="{26A0C24C-7A72-AA4F-8677-096FBE75C9EA}" type="slidenum">
              <a:rPr lang="tr-TR" altLang="en-US"/>
              <a:pPr/>
              <a:t>‹#›</a:t>
            </a:fld>
            <a:endParaRPr lang="tr-TR" altLang="en-US"/>
          </a:p>
        </p:txBody>
      </p:sp>
    </p:spTree>
    <p:extLst>
      <p:ext uri="{BB962C8B-B14F-4D97-AF65-F5344CB8AC3E}">
        <p14:creationId xmlns:p14="http://schemas.microsoft.com/office/powerpoint/2010/main" val="927219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 y="1066800"/>
            <a:ext cx="4305300" cy="50593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066800"/>
            <a:ext cx="4305300" cy="50593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tr-TR"/>
          </a:p>
        </p:txBody>
      </p:sp>
      <p:sp>
        <p:nvSpPr>
          <p:cNvPr id="6" name="Rectangle 5"/>
          <p:cNvSpPr>
            <a:spLocks noGrp="1" noChangeArrowheads="1"/>
          </p:cNvSpPr>
          <p:nvPr>
            <p:ph type="ftr" sz="quarter" idx="11"/>
          </p:nvPr>
        </p:nvSpPr>
        <p:spPr>
          <a:ln/>
        </p:spPr>
        <p:txBody>
          <a:bodyPr/>
          <a:lstStyle>
            <a:lvl1pPr>
              <a:defRPr/>
            </a:lvl1pPr>
          </a:lstStyle>
          <a:p>
            <a:r>
              <a:rPr lang="en-US" altLang="en-US"/>
              <a:t>Copyright © 2012 Addison-Wesley. All rights reserved.</a:t>
            </a:r>
            <a:endParaRPr lang="tr-TR" altLang="en-US"/>
          </a:p>
        </p:txBody>
      </p:sp>
      <p:sp>
        <p:nvSpPr>
          <p:cNvPr id="7" name="Rectangle 6"/>
          <p:cNvSpPr>
            <a:spLocks noGrp="1" noChangeArrowheads="1"/>
          </p:cNvSpPr>
          <p:nvPr>
            <p:ph type="sldNum" sz="quarter" idx="12"/>
          </p:nvPr>
        </p:nvSpPr>
        <p:spPr>
          <a:ln/>
        </p:spPr>
        <p:txBody>
          <a:bodyPr/>
          <a:lstStyle>
            <a:lvl1pPr>
              <a:defRPr/>
            </a:lvl1pPr>
          </a:lstStyle>
          <a:p>
            <a:fld id="{B5742EAB-95EE-F642-91B0-F46D07EE1FBE}" type="slidenum">
              <a:rPr lang="tr-TR" altLang="en-US"/>
              <a:pPr/>
              <a:t>‹#›</a:t>
            </a:fld>
            <a:endParaRPr lang="tr-TR" altLang="en-US"/>
          </a:p>
        </p:txBody>
      </p:sp>
    </p:spTree>
    <p:extLst>
      <p:ext uri="{BB962C8B-B14F-4D97-AF65-F5344CB8AC3E}">
        <p14:creationId xmlns:p14="http://schemas.microsoft.com/office/powerpoint/2010/main" val="16401552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tr-TR"/>
          </a:p>
        </p:txBody>
      </p:sp>
      <p:sp>
        <p:nvSpPr>
          <p:cNvPr id="8" name="Rectangle 5"/>
          <p:cNvSpPr>
            <a:spLocks noGrp="1" noChangeArrowheads="1"/>
          </p:cNvSpPr>
          <p:nvPr>
            <p:ph type="ftr" sz="quarter" idx="11"/>
          </p:nvPr>
        </p:nvSpPr>
        <p:spPr>
          <a:ln/>
        </p:spPr>
        <p:txBody>
          <a:bodyPr/>
          <a:lstStyle>
            <a:lvl1pPr>
              <a:defRPr/>
            </a:lvl1pPr>
          </a:lstStyle>
          <a:p>
            <a:r>
              <a:rPr lang="en-US" altLang="en-US"/>
              <a:t>Copyright © 2012 Addison-Wesley. All rights reserved.</a:t>
            </a:r>
            <a:endParaRPr lang="tr-TR" altLang="en-US"/>
          </a:p>
        </p:txBody>
      </p:sp>
      <p:sp>
        <p:nvSpPr>
          <p:cNvPr id="9" name="Rectangle 6"/>
          <p:cNvSpPr>
            <a:spLocks noGrp="1" noChangeArrowheads="1"/>
          </p:cNvSpPr>
          <p:nvPr>
            <p:ph type="sldNum" sz="quarter" idx="12"/>
          </p:nvPr>
        </p:nvSpPr>
        <p:spPr>
          <a:ln/>
        </p:spPr>
        <p:txBody>
          <a:bodyPr/>
          <a:lstStyle>
            <a:lvl1pPr>
              <a:defRPr/>
            </a:lvl1pPr>
          </a:lstStyle>
          <a:p>
            <a:fld id="{D7DA9067-8162-454E-83D5-FE26D80D6652}" type="slidenum">
              <a:rPr lang="tr-TR" altLang="en-US"/>
              <a:pPr/>
              <a:t>‹#›</a:t>
            </a:fld>
            <a:endParaRPr lang="tr-TR" altLang="en-US"/>
          </a:p>
        </p:txBody>
      </p:sp>
    </p:spTree>
    <p:extLst>
      <p:ext uri="{BB962C8B-B14F-4D97-AF65-F5344CB8AC3E}">
        <p14:creationId xmlns:p14="http://schemas.microsoft.com/office/powerpoint/2010/main" val="989496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tr-TR"/>
          </a:p>
        </p:txBody>
      </p:sp>
      <p:sp>
        <p:nvSpPr>
          <p:cNvPr id="4" name="Rectangle 5"/>
          <p:cNvSpPr>
            <a:spLocks noGrp="1" noChangeArrowheads="1"/>
          </p:cNvSpPr>
          <p:nvPr>
            <p:ph type="ftr" sz="quarter" idx="11"/>
          </p:nvPr>
        </p:nvSpPr>
        <p:spPr>
          <a:ln/>
        </p:spPr>
        <p:txBody>
          <a:bodyPr/>
          <a:lstStyle>
            <a:lvl1pPr>
              <a:defRPr/>
            </a:lvl1pPr>
          </a:lstStyle>
          <a:p>
            <a:r>
              <a:rPr lang="en-US" altLang="en-US"/>
              <a:t>Copyright © 2012 Addison-Wesley. All rights reserved.</a:t>
            </a:r>
            <a:endParaRPr lang="tr-TR" altLang="en-US"/>
          </a:p>
        </p:txBody>
      </p:sp>
      <p:sp>
        <p:nvSpPr>
          <p:cNvPr id="5" name="Rectangle 6"/>
          <p:cNvSpPr>
            <a:spLocks noGrp="1" noChangeArrowheads="1"/>
          </p:cNvSpPr>
          <p:nvPr>
            <p:ph type="sldNum" sz="quarter" idx="12"/>
          </p:nvPr>
        </p:nvSpPr>
        <p:spPr>
          <a:ln/>
        </p:spPr>
        <p:txBody>
          <a:bodyPr/>
          <a:lstStyle>
            <a:lvl1pPr>
              <a:defRPr/>
            </a:lvl1pPr>
          </a:lstStyle>
          <a:p>
            <a:fld id="{0EE0DD14-6112-5047-ADA0-86148CC57940}" type="slidenum">
              <a:rPr lang="tr-TR" altLang="en-US"/>
              <a:pPr/>
              <a:t>‹#›</a:t>
            </a:fld>
            <a:endParaRPr lang="tr-TR" altLang="en-US"/>
          </a:p>
        </p:txBody>
      </p:sp>
    </p:spTree>
    <p:extLst>
      <p:ext uri="{BB962C8B-B14F-4D97-AF65-F5344CB8AC3E}">
        <p14:creationId xmlns:p14="http://schemas.microsoft.com/office/powerpoint/2010/main" val="352363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tr-TR"/>
          </a:p>
        </p:txBody>
      </p:sp>
      <p:sp>
        <p:nvSpPr>
          <p:cNvPr id="3" name="Rectangle 5"/>
          <p:cNvSpPr>
            <a:spLocks noGrp="1" noChangeArrowheads="1"/>
          </p:cNvSpPr>
          <p:nvPr>
            <p:ph type="ftr" sz="quarter" idx="11"/>
          </p:nvPr>
        </p:nvSpPr>
        <p:spPr>
          <a:ln/>
        </p:spPr>
        <p:txBody>
          <a:bodyPr/>
          <a:lstStyle>
            <a:lvl1pPr>
              <a:defRPr/>
            </a:lvl1pPr>
          </a:lstStyle>
          <a:p>
            <a:r>
              <a:rPr lang="en-US" altLang="en-US"/>
              <a:t>Copyright © 2012 Addison-Wesley. All rights reserved.</a:t>
            </a:r>
            <a:endParaRPr lang="tr-TR" altLang="en-US"/>
          </a:p>
        </p:txBody>
      </p:sp>
      <p:sp>
        <p:nvSpPr>
          <p:cNvPr id="4" name="Rectangle 6"/>
          <p:cNvSpPr>
            <a:spLocks noGrp="1" noChangeArrowheads="1"/>
          </p:cNvSpPr>
          <p:nvPr>
            <p:ph type="sldNum" sz="quarter" idx="12"/>
          </p:nvPr>
        </p:nvSpPr>
        <p:spPr>
          <a:ln/>
        </p:spPr>
        <p:txBody>
          <a:bodyPr/>
          <a:lstStyle>
            <a:lvl1pPr>
              <a:defRPr/>
            </a:lvl1pPr>
          </a:lstStyle>
          <a:p>
            <a:fld id="{6E6B6D25-2838-1D49-BB35-7A6F31536694}" type="slidenum">
              <a:rPr lang="tr-TR" altLang="en-US"/>
              <a:pPr/>
              <a:t>‹#›</a:t>
            </a:fld>
            <a:endParaRPr lang="tr-TR" altLang="en-US"/>
          </a:p>
        </p:txBody>
      </p:sp>
    </p:spTree>
    <p:extLst>
      <p:ext uri="{BB962C8B-B14F-4D97-AF65-F5344CB8AC3E}">
        <p14:creationId xmlns:p14="http://schemas.microsoft.com/office/powerpoint/2010/main" val="1561265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tr-TR"/>
          </a:p>
        </p:txBody>
      </p:sp>
      <p:sp>
        <p:nvSpPr>
          <p:cNvPr id="6" name="Rectangle 5"/>
          <p:cNvSpPr>
            <a:spLocks noGrp="1" noChangeArrowheads="1"/>
          </p:cNvSpPr>
          <p:nvPr>
            <p:ph type="ftr" sz="quarter" idx="11"/>
          </p:nvPr>
        </p:nvSpPr>
        <p:spPr>
          <a:ln/>
        </p:spPr>
        <p:txBody>
          <a:bodyPr/>
          <a:lstStyle>
            <a:lvl1pPr>
              <a:defRPr/>
            </a:lvl1pPr>
          </a:lstStyle>
          <a:p>
            <a:r>
              <a:rPr lang="en-US" altLang="en-US"/>
              <a:t>Copyright © 2012 Addison-Wesley. All rights reserved.</a:t>
            </a:r>
            <a:endParaRPr lang="tr-TR" altLang="en-US"/>
          </a:p>
        </p:txBody>
      </p:sp>
      <p:sp>
        <p:nvSpPr>
          <p:cNvPr id="7" name="Rectangle 6"/>
          <p:cNvSpPr>
            <a:spLocks noGrp="1" noChangeArrowheads="1"/>
          </p:cNvSpPr>
          <p:nvPr>
            <p:ph type="sldNum" sz="quarter" idx="12"/>
          </p:nvPr>
        </p:nvSpPr>
        <p:spPr>
          <a:ln/>
        </p:spPr>
        <p:txBody>
          <a:bodyPr/>
          <a:lstStyle>
            <a:lvl1pPr>
              <a:defRPr/>
            </a:lvl1pPr>
          </a:lstStyle>
          <a:p>
            <a:fld id="{6801AF5D-33AE-B94B-BB09-BB6BA95D4BFD}" type="slidenum">
              <a:rPr lang="tr-TR" altLang="en-US"/>
              <a:pPr/>
              <a:t>‹#›</a:t>
            </a:fld>
            <a:endParaRPr lang="tr-TR" altLang="en-US"/>
          </a:p>
        </p:txBody>
      </p:sp>
    </p:spTree>
    <p:extLst>
      <p:ext uri="{BB962C8B-B14F-4D97-AF65-F5344CB8AC3E}">
        <p14:creationId xmlns:p14="http://schemas.microsoft.com/office/powerpoint/2010/main" val="92643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tr-TR"/>
          </a:p>
        </p:txBody>
      </p:sp>
      <p:sp>
        <p:nvSpPr>
          <p:cNvPr id="6" name="Rectangle 5"/>
          <p:cNvSpPr>
            <a:spLocks noGrp="1" noChangeArrowheads="1"/>
          </p:cNvSpPr>
          <p:nvPr>
            <p:ph type="ftr" sz="quarter" idx="11"/>
          </p:nvPr>
        </p:nvSpPr>
        <p:spPr>
          <a:ln/>
        </p:spPr>
        <p:txBody>
          <a:bodyPr/>
          <a:lstStyle>
            <a:lvl1pPr>
              <a:defRPr/>
            </a:lvl1pPr>
          </a:lstStyle>
          <a:p>
            <a:r>
              <a:rPr lang="en-US" altLang="en-US"/>
              <a:t>Copyright © 2012 Addison-Wesley. All rights reserved.</a:t>
            </a:r>
            <a:endParaRPr lang="tr-TR" altLang="en-US"/>
          </a:p>
        </p:txBody>
      </p:sp>
      <p:sp>
        <p:nvSpPr>
          <p:cNvPr id="7" name="Rectangle 6"/>
          <p:cNvSpPr>
            <a:spLocks noGrp="1" noChangeArrowheads="1"/>
          </p:cNvSpPr>
          <p:nvPr>
            <p:ph type="sldNum" sz="quarter" idx="12"/>
          </p:nvPr>
        </p:nvSpPr>
        <p:spPr>
          <a:ln/>
        </p:spPr>
        <p:txBody>
          <a:bodyPr/>
          <a:lstStyle>
            <a:lvl1pPr>
              <a:defRPr/>
            </a:lvl1pPr>
          </a:lstStyle>
          <a:p>
            <a:fld id="{161DDC14-3F6B-5C48-A7A4-731052F84D6A}" type="slidenum">
              <a:rPr lang="tr-TR" altLang="en-US"/>
              <a:pPr/>
              <a:t>‹#›</a:t>
            </a:fld>
            <a:endParaRPr lang="tr-TR" altLang="en-US"/>
          </a:p>
        </p:txBody>
      </p:sp>
    </p:spTree>
    <p:extLst>
      <p:ext uri="{BB962C8B-B14F-4D97-AF65-F5344CB8AC3E}">
        <p14:creationId xmlns:p14="http://schemas.microsoft.com/office/powerpoint/2010/main" val="127509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2400" y="274638"/>
            <a:ext cx="8763000" cy="63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tr-TR" altLang="en-US"/>
              <a:t>Click to edit Master title style</a:t>
            </a:r>
          </a:p>
        </p:txBody>
      </p:sp>
      <p:sp>
        <p:nvSpPr>
          <p:cNvPr id="1027" name="Rectangle 3"/>
          <p:cNvSpPr>
            <a:spLocks noGrp="1" noChangeArrowheads="1"/>
          </p:cNvSpPr>
          <p:nvPr>
            <p:ph type="body" idx="1"/>
          </p:nvPr>
        </p:nvSpPr>
        <p:spPr bwMode="auto">
          <a:xfrm>
            <a:off x="152400" y="1066800"/>
            <a:ext cx="8763000" cy="5059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tr-TR" altLang="en-US"/>
              <a:t>Click to edit Master text styles</a:t>
            </a:r>
          </a:p>
          <a:p>
            <a:pPr lvl="1"/>
            <a:r>
              <a:rPr lang="tr-TR" altLang="en-US"/>
              <a:t>Second level</a:t>
            </a:r>
          </a:p>
          <a:p>
            <a:pPr lvl="2"/>
            <a:r>
              <a:rPr lang="tr-TR" altLang="en-US"/>
              <a:t>Third level</a:t>
            </a:r>
          </a:p>
          <a:p>
            <a:pPr lvl="3"/>
            <a:r>
              <a:rPr lang="tr-TR" altLang="en-US"/>
              <a:t>Fourth level</a:t>
            </a:r>
          </a:p>
          <a:p>
            <a:pPr lvl="4"/>
            <a:r>
              <a:rPr lang="tr-TR" altLang="en-US"/>
              <a:t>Fifth level</a:t>
            </a:r>
          </a:p>
        </p:txBody>
      </p:sp>
      <p:sp>
        <p:nvSpPr>
          <p:cNvPr id="143364" name="Rectangle 4"/>
          <p:cNvSpPr>
            <a:spLocks noGrp="1" noChangeArrowheads="1"/>
          </p:cNvSpPr>
          <p:nvPr>
            <p:ph type="dt" sz="half" idx="2"/>
          </p:nvPr>
        </p:nvSpPr>
        <p:spPr bwMode="auto">
          <a:xfrm>
            <a:off x="457200" y="6245225"/>
            <a:ext cx="21336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ea typeface="ＭＳ Ｐゴシック" charset="0"/>
                <a:cs typeface="Arial" charset="0"/>
              </a:defRPr>
            </a:lvl1pPr>
          </a:lstStyle>
          <a:p>
            <a:pPr>
              <a:defRPr/>
            </a:pPr>
            <a:endParaRPr lang="tr-TR"/>
          </a:p>
        </p:txBody>
      </p:sp>
      <p:sp>
        <p:nvSpPr>
          <p:cNvPr id="143365" name="Rectangle 5"/>
          <p:cNvSpPr>
            <a:spLocks noGrp="1" noChangeArrowheads="1"/>
          </p:cNvSpPr>
          <p:nvPr>
            <p:ph type="ftr" sz="quarter" idx="3"/>
          </p:nvPr>
        </p:nvSpPr>
        <p:spPr bwMode="auto">
          <a:xfrm>
            <a:off x="3124200" y="6245225"/>
            <a:ext cx="28956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400"/>
            </a:lvl1pPr>
          </a:lstStyle>
          <a:p>
            <a:r>
              <a:rPr lang="en-US" altLang="en-US"/>
              <a:t>Copyright © 2012 Addison-Wesley. All rights reserved.</a:t>
            </a:r>
            <a:endParaRPr lang="tr-TR" altLang="en-US"/>
          </a:p>
        </p:txBody>
      </p:sp>
      <p:sp>
        <p:nvSpPr>
          <p:cNvPr id="143366" name="Rectangle 6"/>
          <p:cNvSpPr>
            <a:spLocks noGrp="1" noChangeArrowheads="1"/>
          </p:cNvSpPr>
          <p:nvPr>
            <p:ph type="sldNum" sz="quarter" idx="4"/>
          </p:nvPr>
        </p:nvSpPr>
        <p:spPr bwMode="auto">
          <a:xfrm>
            <a:off x="6553200" y="6245225"/>
            <a:ext cx="21336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a:lvl1pPr>
          </a:lstStyle>
          <a:p>
            <a:fld id="{1F929903-E409-334E-BCCD-C35B61AD71BD}" type="slidenum">
              <a:rPr lang="tr-TR" altLang="en-US"/>
              <a:pPr/>
              <a:t>‹#›</a:t>
            </a:fld>
            <a:endParaRPr lang="tr-TR" altLang="en-US"/>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hdr="0" ftr="0" dt="0"/>
  <p:txStyles>
    <p:titleStyle>
      <a:lvl1pPr algn="ctr" rtl="0" eaLnBrk="0" fontAlgn="base" hangingPunct="0">
        <a:spcBef>
          <a:spcPct val="0"/>
        </a:spcBef>
        <a:spcAft>
          <a:spcPct val="0"/>
        </a:spcAft>
        <a:defRPr sz="4000" b="1">
          <a:solidFill>
            <a:srgbClr val="A50021"/>
          </a:solidFill>
          <a:latin typeface="+mj-lt"/>
          <a:ea typeface="MS PGothic" panose="020B0600070205080204" pitchFamily="34" charset="-128"/>
          <a:cs typeface="+mj-cs"/>
        </a:defRPr>
      </a:lvl1pPr>
      <a:lvl2pPr algn="ctr" rtl="0" eaLnBrk="0" fontAlgn="base" hangingPunct="0">
        <a:spcBef>
          <a:spcPct val="0"/>
        </a:spcBef>
        <a:spcAft>
          <a:spcPct val="0"/>
        </a:spcAft>
        <a:defRPr sz="4000" b="1">
          <a:solidFill>
            <a:srgbClr val="A50021"/>
          </a:solidFill>
          <a:latin typeface="Arial" charset="0"/>
          <a:ea typeface="MS PGothic" panose="020B0600070205080204" pitchFamily="34" charset="-128"/>
          <a:cs typeface="Arial" charset="0"/>
        </a:defRPr>
      </a:lvl2pPr>
      <a:lvl3pPr algn="ctr" rtl="0" eaLnBrk="0" fontAlgn="base" hangingPunct="0">
        <a:spcBef>
          <a:spcPct val="0"/>
        </a:spcBef>
        <a:spcAft>
          <a:spcPct val="0"/>
        </a:spcAft>
        <a:defRPr sz="4000" b="1">
          <a:solidFill>
            <a:srgbClr val="A50021"/>
          </a:solidFill>
          <a:latin typeface="Arial" charset="0"/>
          <a:ea typeface="MS PGothic" panose="020B0600070205080204" pitchFamily="34" charset="-128"/>
          <a:cs typeface="Arial" charset="0"/>
        </a:defRPr>
      </a:lvl3pPr>
      <a:lvl4pPr algn="ctr" rtl="0" eaLnBrk="0" fontAlgn="base" hangingPunct="0">
        <a:spcBef>
          <a:spcPct val="0"/>
        </a:spcBef>
        <a:spcAft>
          <a:spcPct val="0"/>
        </a:spcAft>
        <a:defRPr sz="4000" b="1">
          <a:solidFill>
            <a:srgbClr val="A50021"/>
          </a:solidFill>
          <a:latin typeface="Arial" charset="0"/>
          <a:ea typeface="MS PGothic" panose="020B0600070205080204" pitchFamily="34" charset="-128"/>
          <a:cs typeface="Arial" charset="0"/>
        </a:defRPr>
      </a:lvl4pPr>
      <a:lvl5pPr algn="ctr" rtl="0" eaLnBrk="0" fontAlgn="base" hangingPunct="0">
        <a:spcBef>
          <a:spcPct val="0"/>
        </a:spcBef>
        <a:spcAft>
          <a:spcPct val="0"/>
        </a:spcAft>
        <a:defRPr sz="4000" b="1">
          <a:solidFill>
            <a:srgbClr val="A50021"/>
          </a:solidFill>
          <a:latin typeface="Arial" charset="0"/>
          <a:ea typeface="MS PGothic" panose="020B0600070205080204" pitchFamily="34" charset="-128"/>
          <a:cs typeface="Arial" charset="0"/>
        </a:defRPr>
      </a:lvl5pPr>
      <a:lvl6pPr marL="457200" algn="ctr" rtl="0" fontAlgn="base">
        <a:spcBef>
          <a:spcPct val="0"/>
        </a:spcBef>
        <a:spcAft>
          <a:spcPct val="0"/>
        </a:spcAft>
        <a:defRPr sz="4000" b="1">
          <a:solidFill>
            <a:srgbClr val="A50021"/>
          </a:solidFill>
          <a:latin typeface="Arial" charset="0"/>
          <a:ea typeface="ＭＳ Ｐゴシック" charset="0"/>
          <a:cs typeface="Arial" charset="0"/>
        </a:defRPr>
      </a:lvl6pPr>
      <a:lvl7pPr marL="914400" algn="ctr" rtl="0" fontAlgn="base">
        <a:spcBef>
          <a:spcPct val="0"/>
        </a:spcBef>
        <a:spcAft>
          <a:spcPct val="0"/>
        </a:spcAft>
        <a:defRPr sz="4000" b="1">
          <a:solidFill>
            <a:srgbClr val="A50021"/>
          </a:solidFill>
          <a:latin typeface="Arial" charset="0"/>
          <a:ea typeface="ＭＳ Ｐゴシック" charset="0"/>
          <a:cs typeface="Arial" charset="0"/>
        </a:defRPr>
      </a:lvl7pPr>
      <a:lvl8pPr marL="1371600" algn="ctr" rtl="0" fontAlgn="base">
        <a:spcBef>
          <a:spcPct val="0"/>
        </a:spcBef>
        <a:spcAft>
          <a:spcPct val="0"/>
        </a:spcAft>
        <a:defRPr sz="4000" b="1">
          <a:solidFill>
            <a:srgbClr val="A50021"/>
          </a:solidFill>
          <a:latin typeface="Arial" charset="0"/>
          <a:ea typeface="ＭＳ Ｐゴシック" charset="0"/>
          <a:cs typeface="Arial" charset="0"/>
        </a:defRPr>
      </a:lvl8pPr>
      <a:lvl9pPr marL="1828800" algn="ctr" rtl="0" fontAlgn="base">
        <a:spcBef>
          <a:spcPct val="0"/>
        </a:spcBef>
        <a:spcAft>
          <a:spcPct val="0"/>
        </a:spcAft>
        <a:defRPr sz="4000" b="1">
          <a:solidFill>
            <a:srgbClr val="A50021"/>
          </a:solidFill>
          <a:latin typeface="Arial" charset="0"/>
          <a:ea typeface="ＭＳ Ｐゴシック" charset="0"/>
          <a:cs typeface="Arial" charset="0"/>
        </a:defRPr>
      </a:lvl9pPr>
    </p:titleStyle>
    <p:bodyStyle>
      <a:lvl1pPr marL="342900" indent="-342900" algn="l" rtl="0" eaLnBrk="0" fontAlgn="base" hangingPunct="0">
        <a:spcBef>
          <a:spcPct val="20000"/>
        </a:spcBef>
        <a:spcAft>
          <a:spcPct val="0"/>
        </a:spcAft>
        <a:buChar char="•"/>
        <a:defRPr sz="3200" b="1">
          <a:solidFill>
            <a:schemeClr val="tx1"/>
          </a:solidFill>
          <a:latin typeface="+mn-lt"/>
          <a:ea typeface="MS PGothic" panose="020B0600070205080204" pitchFamily="34" charset="-128"/>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Arial" charset="0"/>
          <a:cs typeface="+mn-cs"/>
        </a:defRPr>
      </a:lvl2pPr>
      <a:lvl3pPr marL="1143000" indent="-228600" algn="l" rtl="0" eaLnBrk="0" fontAlgn="base" hangingPunct="0">
        <a:spcBef>
          <a:spcPct val="20000"/>
        </a:spcBef>
        <a:spcAft>
          <a:spcPct val="0"/>
        </a:spcAft>
        <a:buChar char="•"/>
        <a:defRPr sz="2400" b="1">
          <a:solidFill>
            <a:schemeClr val="tx1"/>
          </a:solidFill>
          <a:latin typeface="+mn-lt"/>
          <a:ea typeface="Arial" charset="0"/>
          <a:cs typeface="+mn-cs"/>
        </a:defRPr>
      </a:lvl3pPr>
      <a:lvl4pPr marL="1600200" indent="-228600" algn="l" rtl="0" eaLnBrk="0" fontAlgn="base" hangingPunct="0">
        <a:spcBef>
          <a:spcPct val="20000"/>
        </a:spcBef>
        <a:spcAft>
          <a:spcPct val="0"/>
        </a:spcAft>
        <a:buChar char="–"/>
        <a:defRPr sz="2000" b="1">
          <a:solidFill>
            <a:schemeClr val="tx1"/>
          </a:solidFill>
          <a:latin typeface="+mn-lt"/>
          <a:ea typeface="Arial" charset="0"/>
          <a:cs typeface="+mn-cs"/>
        </a:defRPr>
      </a:lvl4pPr>
      <a:lvl5pPr marL="2057400" indent="-228600" algn="l" rtl="0" eaLnBrk="0" fontAlgn="base" hangingPunct="0">
        <a:spcBef>
          <a:spcPct val="20000"/>
        </a:spcBef>
        <a:spcAft>
          <a:spcPct val="0"/>
        </a:spcAft>
        <a:buChar char="»"/>
        <a:defRPr sz="2000" b="1">
          <a:solidFill>
            <a:schemeClr val="tx1"/>
          </a:solidFill>
          <a:latin typeface="+mn-lt"/>
          <a:ea typeface="Arial" charset="0"/>
          <a:cs typeface="+mn-cs"/>
        </a:defRPr>
      </a:lvl5pPr>
      <a:lvl6pPr marL="2514600" indent="-228600" algn="l" rtl="0" fontAlgn="base">
        <a:spcBef>
          <a:spcPct val="20000"/>
        </a:spcBef>
        <a:spcAft>
          <a:spcPct val="0"/>
        </a:spcAft>
        <a:buChar char="»"/>
        <a:defRPr sz="2000" b="1">
          <a:solidFill>
            <a:schemeClr val="tx1"/>
          </a:solidFill>
          <a:latin typeface="+mn-lt"/>
          <a:ea typeface="Arial" charset="0"/>
          <a:cs typeface="+mn-cs"/>
        </a:defRPr>
      </a:lvl6pPr>
      <a:lvl7pPr marL="2971800" indent="-228600" algn="l" rtl="0" fontAlgn="base">
        <a:spcBef>
          <a:spcPct val="20000"/>
        </a:spcBef>
        <a:spcAft>
          <a:spcPct val="0"/>
        </a:spcAft>
        <a:buChar char="»"/>
        <a:defRPr sz="2000" b="1">
          <a:solidFill>
            <a:schemeClr val="tx1"/>
          </a:solidFill>
          <a:latin typeface="+mn-lt"/>
          <a:ea typeface="Arial" charset="0"/>
          <a:cs typeface="+mn-cs"/>
        </a:defRPr>
      </a:lvl7pPr>
      <a:lvl8pPr marL="3429000" indent="-228600" algn="l" rtl="0" fontAlgn="base">
        <a:spcBef>
          <a:spcPct val="20000"/>
        </a:spcBef>
        <a:spcAft>
          <a:spcPct val="0"/>
        </a:spcAft>
        <a:buChar char="»"/>
        <a:defRPr sz="2000" b="1">
          <a:solidFill>
            <a:schemeClr val="tx1"/>
          </a:solidFill>
          <a:latin typeface="+mn-lt"/>
          <a:ea typeface="Arial" charset="0"/>
          <a:cs typeface="+mn-cs"/>
        </a:defRPr>
      </a:lvl8pPr>
      <a:lvl9pPr marL="3886200" indent="-228600" algn="l" rtl="0" fontAlgn="base">
        <a:spcBef>
          <a:spcPct val="20000"/>
        </a:spcBef>
        <a:spcAft>
          <a:spcPct val="0"/>
        </a:spcAft>
        <a:buChar char="»"/>
        <a:defRPr sz="2000" b="1">
          <a:solidFill>
            <a:schemeClr val="tx1"/>
          </a:solidFill>
          <a:latin typeface="+mn-lt"/>
          <a:ea typeface="Arial" charset="0"/>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hyperlink" Target="http://www.cs.yale.edu/quotes.htm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piazza.com/hacettepe.edu.tr/fall2022/bbm301" TargetMode="External"/><Relationship Id="rId2" Type="http://schemas.openxmlformats.org/officeDocument/2006/relationships/hyperlink" Target="http://web.cs.hacettepe.edu.tr/~bbm301"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hyperlink" Target="https://www.geeksforgeeks.org/hello-world-in-30-different-languages/"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hyperlink" Target="http://bit.ly/ddH47v" TargetMode="External"/><Relationship Id="rId2" Type="http://schemas.openxmlformats.org/officeDocument/2006/relationships/hyperlink" Target="http://lambda-the-ultimate.org/" TargetMode="External"/><Relationship Id="rId1" Type="http://schemas.openxmlformats.org/officeDocument/2006/relationships/slideLayout" Target="../slideLayouts/slideLayout2.xml"/><Relationship Id="rId4" Type="http://schemas.openxmlformats.org/officeDocument/2006/relationships/hyperlink" Target="http://www.google.com/"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List_of_programming_languages"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p:cNvSpPr>
            <a:spLocks noGrp="1" noChangeArrowheads="1"/>
          </p:cNvSpPr>
          <p:nvPr>
            <p:ph type="ctrTitle"/>
          </p:nvPr>
        </p:nvSpPr>
        <p:spPr>
          <a:xfrm>
            <a:off x="533400" y="2514600"/>
            <a:ext cx="8077200" cy="1752600"/>
          </a:xfrm>
        </p:spPr>
        <p:txBody>
          <a:bodyPr/>
          <a:lstStyle/>
          <a:p>
            <a:pPr eaLnBrk="1" hangingPunct="1"/>
            <a:r>
              <a:rPr lang="en-US" altLang="en-US" sz="4400" dirty="0">
                <a:latin typeface="Calibri" charset="0"/>
                <a:ea typeface="MS PGothic" charset="-128"/>
              </a:rPr>
              <a:t>BBM 301 – </a:t>
            </a:r>
            <a:br>
              <a:rPr lang="en-US" altLang="en-US" sz="4400" dirty="0">
                <a:latin typeface="Calibri" charset="0"/>
                <a:ea typeface="MS PGothic" charset="-128"/>
              </a:rPr>
            </a:br>
            <a:r>
              <a:rPr lang="en-US" altLang="en-US" sz="4400" dirty="0">
                <a:latin typeface="Calibri" charset="0"/>
                <a:ea typeface="MS PGothic" charset="-128"/>
              </a:rPr>
              <a:t>Programming Languages</a:t>
            </a:r>
            <a:br>
              <a:rPr lang="en-US" altLang="en-US" sz="4400" dirty="0">
                <a:latin typeface="Calibri" charset="0"/>
                <a:ea typeface="MS PGothic" charset="-128"/>
              </a:rPr>
            </a:br>
            <a:r>
              <a:rPr lang="en-US" altLang="en-US" sz="3200" b="0" i="1" dirty="0">
                <a:latin typeface="Calibri" charset="0"/>
                <a:ea typeface="MS PGothic" charset="-128"/>
              </a:rPr>
              <a:t>Lecture 1</a:t>
            </a:r>
            <a:endParaRPr lang="en-US" altLang="en-US" sz="4400" b="0" i="1" dirty="0">
              <a:latin typeface="Calibri" charset="0"/>
              <a:ea typeface="MS PGothic"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2"/>
          <p:cNvSpPr>
            <a:spLocks noGrp="1" noChangeArrowheads="1"/>
          </p:cNvSpPr>
          <p:nvPr>
            <p:ph type="body" idx="4294967295"/>
          </p:nvPr>
        </p:nvSpPr>
        <p:spPr>
          <a:xfrm>
            <a:off x="457200" y="2895600"/>
            <a:ext cx="8305800" cy="3429000"/>
          </a:xfrm>
        </p:spPr>
        <p:txBody>
          <a:bodyPr/>
          <a:lstStyle/>
          <a:p>
            <a:pPr algn="ctr" eaLnBrk="1" hangingPunct="1">
              <a:buFont typeface="Wingdings" charset="0"/>
              <a:buNone/>
              <a:defRPr/>
            </a:pPr>
            <a:r>
              <a:rPr lang="en-US" sz="3900">
                <a:ea typeface="+mn-ea"/>
              </a:rPr>
              <a:t>New Languages will Keep Coming</a:t>
            </a:r>
          </a:p>
        </p:txBody>
      </p:sp>
      <p:sp>
        <p:nvSpPr>
          <p:cNvPr id="27650"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CF9F30BF-368D-0947-8001-54D91A124DB3}" type="slidenum">
              <a:rPr lang="tr-TR" altLang="en-US" sz="1400"/>
              <a:pPr/>
              <a:t>10</a:t>
            </a:fld>
            <a:endParaRPr lang="tr-TR" altLang="en-US" sz="1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Number Placeholder 5"/>
          <p:cNvSpPr txBox="1">
            <a:spLocks noGrp="1"/>
          </p:cNvSpPr>
          <p:nvPr/>
        </p:nvSpPr>
        <p:spPr bwMode="auto">
          <a:xfrm>
            <a:off x="7239000" y="6400800"/>
            <a:ext cx="1905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07B5EA0C-FD28-8540-8673-129EFA8A74A3}" type="slidenum">
              <a:rPr lang="en-US" altLang="en-US" sz="1400">
                <a:latin typeface="Times New Roman" charset="0"/>
              </a:rPr>
              <a:pPr algn="r"/>
              <a:t>11</a:t>
            </a:fld>
            <a:endParaRPr lang="en-US" altLang="en-US" sz="1400">
              <a:latin typeface="Times New Roman" charset="0"/>
            </a:endParaRPr>
          </a:p>
        </p:txBody>
      </p:sp>
      <p:sp>
        <p:nvSpPr>
          <p:cNvPr id="162819" name="Rectangle 2"/>
          <p:cNvSpPr>
            <a:spLocks noGrp="1" noChangeArrowheads="1"/>
          </p:cNvSpPr>
          <p:nvPr>
            <p:ph type="title" idx="4294967295"/>
          </p:nvPr>
        </p:nvSpPr>
        <p:spPr>
          <a:xfrm>
            <a:off x="457200" y="277813"/>
            <a:ext cx="8458200" cy="1139825"/>
          </a:xfrm>
        </p:spPr>
        <p:txBody>
          <a:bodyPr/>
          <a:lstStyle/>
          <a:p>
            <a:pPr eaLnBrk="1" hangingPunct="1">
              <a:defRPr/>
            </a:pPr>
            <a:r>
              <a:rPr lang="en-US" dirty="0">
                <a:ea typeface="+mj-ea"/>
              </a:rPr>
              <a:t>Be prepared to program in new languages</a:t>
            </a:r>
          </a:p>
        </p:txBody>
      </p:sp>
      <p:sp>
        <p:nvSpPr>
          <p:cNvPr id="209923" name="Rectangle 3"/>
          <p:cNvSpPr>
            <a:spLocks noGrp="1" noChangeArrowheads="1"/>
          </p:cNvSpPr>
          <p:nvPr>
            <p:ph type="body" idx="4294967295"/>
          </p:nvPr>
        </p:nvSpPr>
        <p:spPr>
          <a:xfrm>
            <a:off x="457200" y="1489075"/>
            <a:ext cx="8458200" cy="4759325"/>
          </a:xfrm>
        </p:spPr>
        <p:txBody>
          <a:bodyPr/>
          <a:lstStyle/>
          <a:p>
            <a:pPr eaLnBrk="1" hangingPunct="1">
              <a:lnSpc>
                <a:spcPct val="90000"/>
              </a:lnSpc>
              <a:buFont typeface="Wingdings" charset="0"/>
              <a:buNone/>
              <a:defRPr/>
            </a:pPr>
            <a:r>
              <a:rPr lang="en-US" sz="2600" b="0" dirty="0">
                <a:ea typeface="+mn-ea"/>
              </a:rPr>
              <a:t>Languages undergo constant change</a:t>
            </a:r>
          </a:p>
          <a:p>
            <a:pPr lvl="1" eaLnBrk="1" hangingPunct="1">
              <a:lnSpc>
                <a:spcPct val="90000"/>
              </a:lnSpc>
              <a:defRPr/>
            </a:pPr>
            <a:r>
              <a:rPr lang="en-US" sz="2200" b="0" dirty="0"/>
              <a:t>FORTRAN	1953</a:t>
            </a:r>
          </a:p>
          <a:p>
            <a:pPr lvl="1" eaLnBrk="1" hangingPunct="1">
              <a:lnSpc>
                <a:spcPct val="90000"/>
              </a:lnSpc>
              <a:defRPr/>
            </a:pPr>
            <a:r>
              <a:rPr lang="en-US" sz="2200" b="0" dirty="0"/>
              <a:t>ALGOL 60 	1960</a:t>
            </a:r>
          </a:p>
          <a:p>
            <a:pPr lvl="1" eaLnBrk="1" hangingPunct="1">
              <a:lnSpc>
                <a:spcPct val="90000"/>
              </a:lnSpc>
              <a:defRPr/>
            </a:pPr>
            <a:r>
              <a:rPr lang="en-US" sz="2200" b="0" dirty="0"/>
              <a:t>C 		1973</a:t>
            </a:r>
          </a:p>
          <a:p>
            <a:pPr lvl="1" eaLnBrk="1" hangingPunct="1">
              <a:lnSpc>
                <a:spcPct val="90000"/>
              </a:lnSpc>
              <a:defRPr/>
            </a:pPr>
            <a:r>
              <a:rPr lang="en-US" sz="2200" b="0" dirty="0"/>
              <a:t>C++ 		1985</a:t>
            </a:r>
          </a:p>
          <a:p>
            <a:pPr lvl="1" eaLnBrk="1" hangingPunct="1">
              <a:lnSpc>
                <a:spcPct val="90000"/>
              </a:lnSpc>
              <a:defRPr/>
            </a:pPr>
            <a:r>
              <a:rPr lang="en-US" sz="2200" b="0" dirty="0"/>
              <a:t>Java 		1995</a:t>
            </a:r>
          </a:p>
          <a:p>
            <a:pPr eaLnBrk="1" hangingPunct="1">
              <a:lnSpc>
                <a:spcPct val="90000"/>
              </a:lnSpc>
              <a:buFont typeface="Wingdings" charset="0"/>
              <a:buNone/>
              <a:defRPr/>
            </a:pPr>
            <a:r>
              <a:rPr lang="en-US" sz="2600" b="0" dirty="0">
                <a:ea typeface="+mn-ea"/>
              </a:rPr>
              <a:t>Evolution steps: 12 years per widely adopted language</a:t>
            </a:r>
          </a:p>
          <a:p>
            <a:pPr lvl="1" eaLnBrk="1" hangingPunct="1">
              <a:lnSpc>
                <a:spcPct val="90000"/>
              </a:lnSpc>
              <a:defRPr/>
            </a:pPr>
            <a:r>
              <a:rPr lang="en-US" sz="2200" b="0" dirty="0"/>
              <a:t>are we overdue for the next big one?</a:t>
            </a:r>
          </a:p>
          <a:p>
            <a:pPr eaLnBrk="1" hangingPunct="1">
              <a:lnSpc>
                <a:spcPct val="90000"/>
              </a:lnSpc>
              <a:buFont typeface="Wingdings" charset="0"/>
              <a:buNone/>
              <a:defRPr/>
            </a:pPr>
            <a:r>
              <a:rPr lang="en-US" sz="2600" b="0" dirty="0">
                <a:ea typeface="+mn-ea"/>
              </a:rPr>
              <a:t>... or is the language already here?</a:t>
            </a:r>
          </a:p>
          <a:p>
            <a:pPr lvl="1" eaLnBrk="1" hangingPunct="1">
              <a:lnSpc>
                <a:spcPct val="90000"/>
              </a:lnSpc>
              <a:defRPr/>
            </a:pPr>
            <a:r>
              <a:rPr lang="en-US" sz="2200" b="0" i="1" dirty="0"/>
              <a:t>Hint: </a:t>
            </a:r>
            <a:r>
              <a:rPr lang="en-US" sz="2200" b="0" dirty="0"/>
              <a:t>are we going through a major shift in what computation programs need to express?</a:t>
            </a:r>
          </a:p>
          <a:p>
            <a:pPr lvl="1" eaLnBrk="1" hangingPunct="1">
              <a:lnSpc>
                <a:spcPct val="90000"/>
              </a:lnSpc>
              <a:defRPr/>
            </a:pPr>
            <a:r>
              <a:rPr lang="en-US" sz="2200" b="0" dirty="0"/>
              <a:t>your answer here:</a:t>
            </a:r>
          </a:p>
        </p:txBody>
      </p:sp>
      <p:grpSp>
        <p:nvGrpSpPr>
          <p:cNvPr id="162838" name="Group 22"/>
          <p:cNvGrpSpPr>
            <a:grpSpLocks/>
          </p:cNvGrpSpPr>
          <p:nvPr/>
        </p:nvGrpSpPr>
        <p:grpSpPr bwMode="auto">
          <a:xfrm>
            <a:off x="6629400" y="5408613"/>
            <a:ext cx="2363788" cy="985837"/>
            <a:chOff x="4176" y="3407"/>
            <a:chExt cx="1489" cy="621"/>
          </a:xfrm>
        </p:grpSpPr>
        <p:sp>
          <p:nvSpPr>
            <p:cNvPr id="29705" name="Ink 6"/>
            <p:cNvSpPr>
              <a:spLocks noRot="1" noChangeAspect="1" noEditPoints="1" noChangeArrowheads="1" noChangeShapeType="1" noTextEdit="1"/>
            </p:cNvSpPr>
            <p:nvPr/>
          </p:nvSpPr>
          <p:spPr bwMode="auto">
            <a:xfrm>
              <a:off x="5171" y="3460"/>
              <a:ext cx="1" cy="10"/>
            </a:xfrm>
            <a:custGeom>
              <a:avLst/>
              <a:gdLst>
                <a:gd name="T0" fmla="*/ 0 w 6"/>
                <a:gd name="T1" fmla="*/ 0 h 42"/>
                <a:gd name="T2" fmla="*/ 0 w 6"/>
                <a:gd name="T3" fmla="*/ 0 h 42"/>
                <a:gd name="T4" fmla="*/ 0 60000 65536"/>
                <a:gd name="T5" fmla="*/ 0 60000 65536"/>
              </a:gdLst>
              <a:ahLst/>
              <a:cxnLst>
                <a:cxn ang="T4">
                  <a:pos x="T0" y="T1"/>
                </a:cxn>
                <a:cxn ang="T5">
                  <a:pos x="T2" y="T3"/>
                </a:cxn>
              </a:cxnLst>
              <a:rect l="0" t="0" r="r" b="b"/>
              <a:pathLst>
                <a:path w="6" h="42" extrusionOk="0">
                  <a:moveTo>
                    <a:pt x="2" y="0"/>
                  </a:moveTo>
                  <a:cubicBezTo>
                    <a:pt x="1" y="18"/>
                    <a:pt x="1" y="24"/>
                    <a:pt x="5" y="41"/>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06" name="Ink 7"/>
            <p:cNvSpPr>
              <a:spLocks noRot="1" noChangeAspect="1" noEditPoints="1" noChangeArrowheads="1" noChangeShapeType="1" noTextEdit="1"/>
            </p:cNvSpPr>
            <p:nvPr/>
          </p:nvSpPr>
          <p:spPr bwMode="auto">
            <a:xfrm>
              <a:off x="4240" y="3480"/>
              <a:ext cx="490" cy="136"/>
            </a:xfrm>
            <a:custGeom>
              <a:avLst/>
              <a:gdLst>
                <a:gd name="T0" fmla="*/ 0 w 2162"/>
                <a:gd name="T1" fmla="*/ 0 h 599"/>
                <a:gd name="T2" fmla="*/ 0 w 2162"/>
                <a:gd name="T3" fmla="*/ 0 h 599"/>
                <a:gd name="T4" fmla="*/ 0 w 2162"/>
                <a:gd name="T5" fmla="*/ 0 h 599"/>
                <a:gd name="T6" fmla="*/ 0 w 2162"/>
                <a:gd name="T7" fmla="*/ 0 h 599"/>
                <a:gd name="T8" fmla="*/ 0 w 2162"/>
                <a:gd name="T9" fmla="*/ 0 h 599"/>
                <a:gd name="T10" fmla="*/ 0 w 2162"/>
                <a:gd name="T11" fmla="*/ 0 h 599"/>
                <a:gd name="T12" fmla="*/ 0 w 2162"/>
                <a:gd name="T13" fmla="*/ 0 h 599"/>
                <a:gd name="T14" fmla="*/ 0 w 2162"/>
                <a:gd name="T15" fmla="*/ 0 h 599"/>
                <a:gd name="T16" fmla="*/ 0 w 2162"/>
                <a:gd name="T17" fmla="*/ 0 h 599"/>
                <a:gd name="T18" fmla="*/ 0 w 2162"/>
                <a:gd name="T19" fmla="*/ 0 h 599"/>
                <a:gd name="T20" fmla="*/ 0 w 2162"/>
                <a:gd name="T21" fmla="*/ 0 h 599"/>
                <a:gd name="T22" fmla="*/ 0 w 2162"/>
                <a:gd name="T23" fmla="*/ 0 h 599"/>
                <a:gd name="T24" fmla="*/ 0 w 2162"/>
                <a:gd name="T25" fmla="*/ 0 h 599"/>
                <a:gd name="T26" fmla="*/ 0 w 2162"/>
                <a:gd name="T27" fmla="*/ 0 h 599"/>
                <a:gd name="T28" fmla="*/ 0 w 2162"/>
                <a:gd name="T29" fmla="*/ 0 h 599"/>
                <a:gd name="T30" fmla="*/ 0 w 2162"/>
                <a:gd name="T31" fmla="*/ 0 h 599"/>
                <a:gd name="T32" fmla="*/ 0 w 2162"/>
                <a:gd name="T33" fmla="*/ 0 h 599"/>
                <a:gd name="T34" fmla="*/ 0 w 2162"/>
                <a:gd name="T35" fmla="*/ 0 h 599"/>
                <a:gd name="T36" fmla="*/ 0 w 2162"/>
                <a:gd name="T37" fmla="*/ 0 h 599"/>
                <a:gd name="T38" fmla="*/ 0 w 2162"/>
                <a:gd name="T39" fmla="*/ 0 h 599"/>
                <a:gd name="T40" fmla="*/ 0 w 2162"/>
                <a:gd name="T41" fmla="*/ 0 h 599"/>
                <a:gd name="T42" fmla="*/ 0 w 2162"/>
                <a:gd name="T43" fmla="*/ 0 h 599"/>
                <a:gd name="T44" fmla="*/ 0 w 2162"/>
                <a:gd name="T45" fmla="*/ 0 h 599"/>
                <a:gd name="T46" fmla="*/ 0 w 2162"/>
                <a:gd name="T47" fmla="*/ 0 h 599"/>
                <a:gd name="T48" fmla="*/ 0 w 2162"/>
                <a:gd name="T49" fmla="*/ 0 h 599"/>
                <a:gd name="T50" fmla="*/ 0 w 2162"/>
                <a:gd name="T51" fmla="*/ 0 h 599"/>
                <a:gd name="T52" fmla="*/ 0 w 2162"/>
                <a:gd name="T53" fmla="*/ 0 h 599"/>
                <a:gd name="T54" fmla="*/ 0 w 2162"/>
                <a:gd name="T55" fmla="*/ 0 h 599"/>
                <a:gd name="T56" fmla="*/ 0 w 2162"/>
                <a:gd name="T57" fmla="*/ 0 h 599"/>
                <a:gd name="T58" fmla="*/ 0 w 2162"/>
                <a:gd name="T59" fmla="*/ 0 h 599"/>
                <a:gd name="T60" fmla="*/ 0 w 2162"/>
                <a:gd name="T61" fmla="*/ 0 h 599"/>
                <a:gd name="T62" fmla="*/ 0 w 2162"/>
                <a:gd name="T63" fmla="*/ 0 h 599"/>
                <a:gd name="T64" fmla="*/ 0 w 2162"/>
                <a:gd name="T65" fmla="*/ 0 h 599"/>
                <a:gd name="T66" fmla="*/ 0 w 2162"/>
                <a:gd name="T67" fmla="*/ 0 h 599"/>
                <a:gd name="T68" fmla="*/ 0 w 2162"/>
                <a:gd name="T69" fmla="*/ 0 h 599"/>
                <a:gd name="T70" fmla="*/ 0 w 2162"/>
                <a:gd name="T71" fmla="*/ 0 h 599"/>
                <a:gd name="T72" fmla="*/ 0 w 2162"/>
                <a:gd name="T73" fmla="*/ 0 h 599"/>
                <a:gd name="T74" fmla="*/ 0 w 2162"/>
                <a:gd name="T75" fmla="*/ 0 h 599"/>
                <a:gd name="T76" fmla="*/ 0 w 2162"/>
                <a:gd name="T77" fmla="*/ 0 h 599"/>
                <a:gd name="T78" fmla="*/ 0 w 2162"/>
                <a:gd name="T79" fmla="*/ 0 h 599"/>
                <a:gd name="T80" fmla="*/ 0 w 2162"/>
                <a:gd name="T81" fmla="*/ 0 h 599"/>
                <a:gd name="T82" fmla="*/ 0 w 2162"/>
                <a:gd name="T83" fmla="*/ 0 h 599"/>
                <a:gd name="T84" fmla="*/ 0 w 2162"/>
                <a:gd name="T85" fmla="*/ 0 h 59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62" h="599" extrusionOk="0">
                  <a:moveTo>
                    <a:pt x="0" y="91"/>
                  </a:moveTo>
                  <a:cubicBezTo>
                    <a:pt x="9" y="133"/>
                    <a:pt x="15" y="176"/>
                    <a:pt x="23" y="219"/>
                  </a:cubicBezTo>
                  <a:cubicBezTo>
                    <a:pt x="36" y="290"/>
                    <a:pt x="45" y="362"/>
                    <a:pt x="57" y="433"/>
                  </a:cubicBezTo>
                  <a:cubicBezTo>
                    <a:pt x="65" y="479"/>
                    <a:pt x="73" y="526"/>
                    <a:pt x="82" y="572"/>
                  </a:cubicBezTo>
                  <a:cubicBezTo>
                    <a:pt x="85" y="586"/>
                    <a:pt x="85" y="589"/>
                    <a:pt x="86" y="598"/>
                  </a:cubicBezTo>
                  <a:cubicBezTo>
                    <a:pt x="78" y="573"/>
                    <a:pt x="72" y="548"/>
                    <a:pt x="68" y="522"/>
                  </a:cubicBezTo>
                  <a:cubicBezTo>
                    <a:pt x="59" y="465"/>
                    <a:pt x="52" y="407"/>
                    <a:pt x="50" y="349"/>
                  </a:cubicBezTo>
                  <a:cubicBezTo>
                    <a:pt x="48" y="281"/>
                    <a:pt x="40" y="165"/>
                    <a:pt x="84" y="107"/>
                  </a:cubicBezTo>
                  <a:cubicBezTo>
                    <a:pt x="102" y="83"/>
                    <a:pt x="130" y="101"/>
                    <a:pt x="146" y="116"/>
                  </a:cubicBezTo>
                  <a:cubicBezTo>
                    <a:pt x="168" y="136"/>
                    <a:pt x="185" y="167"/>
                    <a:pt x="196" y="194"/>
                  </a:cubicBezTo>
                  <a:cubicBezTo>
                    <a:pt x="204" y="213"/>
                    <a:pt x="207" y="230"/>
                    <a:pt x="189" y="243"/>
                  </a:cubicBezTo>
                  <a:cubicBezTo>
                    <a:pt x="171" y="256"/>
                    <a:pt x="134" y="251"/>
                    <a:pt x="114" y="246"/>
                  </a:cubicBezTo>
                  <a:cubicBezTo>
                    <a:pt x="89" y="240"/>
                    <a:pt x="66" y="231"/>
                    <a:pt x="47" y="215"/>
                  </a:cubicBezTo>
                </a:path>
                <a:path w="2162" h="599" extrusionOk="0">
                  <a:moveTo>
                    <a:pt x="305" y="97"/>
                  </a:moveTo>
                  <a:cubicBezTo>
                    <a:pt x="301" y="121"/>
                    <a:pt x="303" y="146"/>
                    <a:pt x="309" y="170"/>
                  </a:cubicBezTo>
                  <a:cubicBezTo>
                    <a:pt x="315" y="193"/>
                    <a:pt x="319" y="225"/>
                    <a:pt x="332" y="246"/>
                  </a:cubicBezTo>
                  <a:cubicBezTo>
                    <a:pt x="336" y="251"/>
                    <a:pt x="340" y="255"/>
                    <a:pt x="344" y="260"/>
                  </a:cubicBezTo>
                  <a:cubicBezTo>
                    <a:pt x="352" y="242"/>
                    <a:pt x="348" y="227"/>
                    <a:pt x="345" y="207"/>
                  </a:cubicBezTo>
                  <a:cubicBezTo>
                    <a:pt x="341" y="181"/>
                    <a:pt x="336" y="155"/>
                    <a:pt x="333" y="129"/>
                  </a:cubicBezTo>
                  <a:cubicBezTo>
                    <a:pt x="332" y="120"/>
                    <a:pt x="328" y="86"/>
                    <a:pt x="336" y="79"/>
                  </a:cubicBezTo>
                  <a:cubicBezTo>
                    <a:pt x="353" y="64"/>
                    <a:pt x="373" y="75"/>
                    <a:pt x="392" y="77"/>
                  </a:cubicBezTo>
                  <a:cubicBezTo>
                    <a:pt x="398" y="77"/>
                    <a:pt x="404" y="78"/>
                    <a:pt x="410" y="78"/>
                  </a:cubicBezTo>
                </a:path>
                <a:path w="2162" h="599" extrusionOk="0">
                  <a:moveTo>
                    <a:pt x="570" y="112"/>
                  </a:moveTo>
                  <a:cubicBezTo>
                    <a:pt x="554" y="119"/>
                    <a:pt x="543" y="123"/>
                    <a:pt x="528" y="132"/>
                  </a:cubicBezTo>
                  <a:cubicBezTo>
                    <a:pt x="514" y="141"/>
                    <a:pt x="501" y="155"/>
                    <a:pt x="499" y="173"/>
                  </a:cubicBezTo>
                  <a:cubicBezTo>
                    <a:pt x="496" y="195"/>
                    <a:pt x="504" y="221"/>
                    <a:pt x="518" y="238"/>
                  </a:cubicBezTo>
                  <a:cubicBezTo>
                    <a:pt x="532" y="257"/>
                    <a:pt x="557" y="269"/>
                    <a:pt x="581" y="266"/>
                  </a:cubicBezTo>
                  <a:cubicBezTo>
                    <a:pt x="613" y="262"/>
                    <a:pt x="632" y="239"/>
                    <a:pt x="649" y="215"/>
                  </a:cubicBezTo>
                  <a:cubicBezTo>
                    <a:pt x="666" y="191"/>
                    <a:pt x="676" y="161"/>
                    <a:pt x="666" y="131"/>
                  </a:cubicBezTo>
                  <a:cubicBezTo>
                    <a:pt x="658" y="107"/>
                    <a:pt x="642" y="89"/>
                    <a:pt x="617" y="93"/>
                  </a:cubicBezTo>
                  <a:cubicBezTo>
                    <a:pt x="581" y="98"/>
                    <a:pt x="566" y="123"/>
                    <a:pt x="556" y="155"/>
                  </a:cubicBezTo>
                  <a:cubicBezTo>
                    <a:pt x="551" y="179"/>
                    <a:pt x="549" y="188"/>
                    <a:pt x="557" y="204"/>
                  </a:cubicBezTo>
                </a:path>
                <a:path w="2162" h="599" extrusionOk="0">
                  <a:moveTo>
                    <a:pt x="1005" y="95"/>
                  </a:moveTo>
                  <a:cubicBezTo>
                    <a:pt x="1001" y="72"/>
                    <a:pt x="994" y="62"/>
                    <a:pt x="972" y="51"/>
                  </a:cubicBezTo>
                  <a:cubicBezTo>
                    <a:pt x="957" y="44"/>
                    <a:pt x="938" y="46"/>
                    <a:pt x="923" y="51"/>
                  </a:cubicBezTo>
                  <a:cubicBezTo>
                    <a:pt x="900" y="58"/>
                    <a:pt x="883" y="75"/>
                    <a:pt x="868" y="94"/>
                  </a:cubicBezTo>
                  <a:cubicBezTo>
                    <a:pt x="853" y="112"/>
                    <a:pt x="842" y="137"/>
                    <a:pt x="839" y="161"/>
                  </a:cubicBezTo>
                  <a:cubicBezTo>
                    <a:pt x="836" y="183"/>
                    <a:pt x="841" y="199"/>
                    <a:pt x="864" y="201"/>
                  </a:cubicBezTo>
                  <a:cubicBezTo>
                    <a:pt x="884" y="203"/>
                    <a:pt x="902" y="181"/>
                    <a:pt x="916" y="169"/>
                  </a:cubicBezTo>
                  <a:cubicBezTo>
                    <a:pt x="931" y="156"/>
                    <a:pt x="951" y="131"/>
                    <a:pt x="974" y="133"/>
                  </a:cubicBezTo>
                  <a:cubicBezTo>
                    <a:pt x="1003" y="136"/>
                    <a:pt x="1009" y="180"/>
                    <a:pt x="1014" y="201"/>
                  </a:cubicBezTo>
                  <a:cubicBezTo>
                    <a:pt x="1025" y="250"/>
                    <a:pt x="1027" y="299"/>
                    <a:pt x="1029" y="349"/>
                  </a:cubicBezTo>
                  <a:cubicBezTo>
                    <a:pt x="1030" y="381"/>
                    <a:pt x="1033" y="417"/>
                    <a:pt x="1022" y="448"/>
                  </a:cubicBezTo>
                  <a:cubicBezTo>
                    <a:pt x="1012" y="475"/>
                    <a:pt x="984" y="471"/>
                    <a:pt x="963" y="460"/>
                  </a:cubicBezTo>
                  <a:cubicBezTo>
                    <a:pt x="930" y="442"/>
                    <a:pt x="903" y="411"/>
                    <a:pt x="879" y="383"/>
                  </a:cubicBezTo>
                  <a:cubicBezTo>
                    <a:pt x="856" y="357"/>
                    <a:pt x="829" y="327"/>
                    <a:pt x="816" y="295"/>
                  </a:cubicBezTo>
                  <a:cubicBezTo>
                    <a:pt x="806" y="271"/>
                    <a:pt x="839" y="280"/>
                    <a:pt x="850" y="280"/>
                  </a:cubicBezTo>
                </a:path>
                <a:path w="2162" h="599" extrusionOk="0">
                  <a:moveTo>
                    <a:pt x="1123" y="53"/>
                  </a:moveTo>
                  <a:cubicBezTo>
                    <a:pt x="1119" y="75"/>
                    <a:pt x="1119" y="96"/>
                    <a:pt x="1128" y="117"/>
                  </a:cubicBezTo>
                  <a:cubicBezTo>
                    <a:pt x="1137" y="138"/>
                    <a:pt x="1150" y="161"/>
                    <a:pt x="1166" y="178"/>
                  </a:cubicBezTo>
                  <a:cubicBezTo>
                    <a:pt x="1176" y="187"/>
                    <a:pt x="1179" y="190"/>
                    <a:pt x="1189" y="190"/>
                  </a:cubicBezTo>
                  <a:cubicBezTo>
                    <a:pt x="1192" y="170"/>
                    <a:pt x="1186" y="154"/>
                    <a:pt x="1182" y="134"/>
                  </a:cubicBezTo>
                  <a:cubicBezTo>
                    <a:pt x="1178" y="113"/>
                    <a:pt x="1173" y="92"/>
                    <a:pt x="1176" y="71"/>
                  </a:cubicBezTo>
                  <a:cubicBezTo>
                    <a:pt x="1178" y="51"/>
                    <a:pt x="1186" y="35"/>
                    <a:pt x="1208" y="32"/>
                  </a:cubicBezTo>
                  <a:cubicBezTo>
                    <a:pt x="1225" y="33"/>
                    <a:pt x="1231" y="33"/>
                    <a:pt x="1242" y="34"/>
                  </a:cubicBezTo>
                </a:path>
                <a:path w="2162" h="599" extrusionOk="0">
                  <a:moveTo>
                    <a:pt x="1509" y="69"/>
                  </a:moveTo>
                  <a:cubicBezTo>
                    <a:pt x="1497" y="64"/>
                    <a:pt x="1470" y="50"/>
                    <a:pt x="1456" y="50"/>
                  </a:cubicBezTo>
                  <a:cubicBezTo>
                    <a:pt x="1440" y="50"/>
                    <a:pt x="1415" y="60"/>
                    <a:pt x="1402" y="70"/>
                  </a:cubicBezTo>
                  <a:cubicBezTo>
                    <a:pt x="1380" y="87"/>
                    <a:pt x="1364" y="110"/>
                    <a:pt x="1351" y="134"/>
                  </a:cubicBezTo>
                  <a:cubicBezTo>
                    <a:pt x="1339" y="156"/>
                    <a:pt x="1333" y="183"/>
                    <a:pt x="1336" y="208"/>
                  </a:cubicBezTo>
                  <a:cubicBezTo>
                    <a:pt x="1338" y="229"/>
                    <a:pt x="1354" y="239"/>
                    <a:pt x="1374" y="231"/>
                  </a:cubicBezTo>
                  <a:cubicBezTo>
                    <a:pt x="1396" y="222"/>
                    <a:pt x="1408" y="192"/>
                    <a:pt x="1418" y="172"/>
                  </a:cubicBezTo>
                  <a:cubicBezTo>
                    <a:pt x="1425" y="159"/>
                    <a:pt x="1436" y="114"/>
                    <a:pt x="1450" y="107"/>
                  </a:cubicBezTo>
                  <a:cubicBezTo>
                    <a:pt x="1454" y="107"/>
                    <a:pt x="1458" y="108"/>
                    <a:pt x="1462" y="108"/>
                  </a:cubicBezTo>
                  <a:cubicBezTo>
                    <a:pt x="1475" y="137"/>
                    <a:pt x="1481" y="168"/>
                    <a:pt x="1490" y="198"/>
                  </a:cubicBezTo>
                  <a:cubicBezTo>
                    <a:pt x="1501" y="234"/>
                    <a:pt x="1516" y="256"/>
                    <a:pt x="1538" y="286"/>
                  </a:cubicBezTo>
                </a:path>
                <a:path w="2162" h="599" extrusionOk="0">
                  <a:moveTo>
                    <a:pt x="1664" y="45"/>
                  </a:moveTo>
                  <a:cubicBezTo>
                    <a:pt x="1664" y="63"/>
                    <a:pt x="1667" y="81"/>
                    <a:pt x="1670" y="99"/>
                  </a:cubicBezTo>
                  <a:cubicBezTo>
                    <a:pt x="1675" y="126"/>
                    <a:pt x="1679" y="154"/>
                    <a:pt x="1684" y="181"/>
                  </a:cubicBezTo>
                  <a:cubicBezTo>
                    <a:pt x="1688" y="202"/>
                    <a:pt x="1684" y="201"/>
                    <a:pt x="1701" y="209"/>
                  </a:cubicBezTo>
                  <a:cubicBezTo>
                    <a:pt x="1715" y="173"/>
                    <a:pt x="1725" y="136"/>
                    <a:pt x="1737" y="99"/>
                  </a:cubicBezTo>
                  <a:cubicBezTo>
                    <a:pt x="1742" y="84"/>
                    <a:pt x="1747" y="69"/>
                    <a:pt x="1753" y="55"/>
                  </a:cubicBezTo>
                  <a:cubicBezTo>
                    <a:pt x="1766" y="76"/>
                    <a:pt x="1765" y="94"/>
                    <a:pt x="1768" y="119"/>
                  </a:cubicBezTo>
                  <a:cubicBezTo>
                    <a:pt x="1771" y="141"/>
                    <a:pt x="1774" y="187"/>
                    <a:pt x="1806" y="183"/>
                  </a:cubicBezTo>
                  <a:cubicBezTo>
                    <a:pt x="1824" y="181"/>
                    <a:pt x="1840" y="152"/>
                    <a:pt x="1849" y="139"/>
                  </a:cubicBezTo>
                  <a:cubicBezTo>
                    <a:pt x="1860" y="123"/>
                    <a:pt x="1866" y="108"/>
                    <a:pt x="1881" y="95"/>
                  </a:cubicBezTo>
                  <a:cubicBezTo>
                    <a:pt x="1884" y="114"/>
                    <a:pt x="1884" y="134"/>
                    <a:pt x="1889" y="153"/>
                  </a:cubicBezTo>
                  <a:cubicBezTo>
                    <a:pt x="1895" y="179"/>
                    <a:pt x="1906" y="193"/>
                    <a:pt x="1931" y="202"/>
                  </a:cubicBezTo>
                  <a:cubicBezTo>
                    <a:pt x="1949" y="207"/>
                    <a:pt x="1955" y="209"/>
                    <a:pt x="1968" y="203"/>
                  </a:cubicBezTo>
                </a:path>
                <a:path w="2162" h="599" extrusionOk="0">
                  <a:moveTo>
                    <a:pt x="2154" y="24"/>
                  </a:moveTo>
                  <a:cubicBezTo>
                    <a:pt x="2143" y="1"/>
                    <a:pt x="2133" y="-8"/>
                    <a:pt x="2106" y="9"/>
                  </a:cubicBezTo>
                  <a:cubicBezTo>
                    <a:pt x="2076" y="28"/>
                    <a:pt x="2084" y="43"/>
                    <a:pt x="2098" y="68"/>
                  </a:cubicBezTo>
                  <a:cubicBezTo>
                    <a:pt x="2112" y="93"/>
                    <a:pt x="2131" y="116"/>
                    <a:pt x="2144" y="141"/>
                  </a:cubicBezTo>
                  <a:cubicBezTo>
                    <a:pt x="2154" y="159"/>
                    <a:pt x="2167" y="184"/>
                    <a:pt x="2156" y="204"/>
                  </a:cubicBezTo>
                  <a:cubicBezTo>
                    <a:pt x="2146" y="222"/>
                    <a:pt x="2120" y="220"/>
                    <a:pt x="2103" y="218"/>
                  </a:cubicBezTo>
                  <a:cubicBezTo>
                    <a:pt x="2080" y="215"/>
                    <a:pt x="2065" y="213"/>
                    <a:pt x="2049" y="197"/>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07" name="Ink 8"/>
            <p:cNvSpPr>
              <a:spLocks noRot="1" noChangeAspect="1" noEditPoints="1" noChangeArrowheads="1" noChangeShapeType="1" noTextEdit="1"/>
            </p:cNvSpPr>
            <p:nvPr/>
          </p:nvSpPr>
          <p:spPr bwMode="auto">
            <a:xfrm>
              <a:off x="4848" y="3456"/>
              <a:ext cx="141" cy="56"/>
            </a:xfrm>
            <a:custGeom>
              <a:avLst/>
              <a:gdLst>
                <a:gd name="T0" fmla="*/ 0 w 621"/>
                <a:gd name="T1" fmla="*/ 0 h 247"/>
                <a:gd name="T2" fmla="*/ 0 w 621"/>
                <a:gd name="T3" fmla="*/ 0 h 247"/>
                <a:gd name="T4" fmla="*/ 0 w 621"/>
                <a:gd name="T5" fmla="*/ 0 h 247"/>
                <a:gd name="T6" fmla="*/ 0 w 621"/>
                <a:gd name="T7" fmla="*/ 0 h 247"/>
                <a:gd name="T8" fmla="*/ 0 w 621"/>
                <a:gd name="T9" fmla="*/ 0 h 247"/>
                <a:gd name="T10" fmla="*/ 0 w 621"/>
                <a:gd name="T11" fmla="*/ 0 h 247"/>
                <a:gd name="T12" fmla="*/ 0 w 621"/>
                <a:gd name="T13" fmla="*/ 0 h 247"/>
                <a:gd name="T14" fmla="*/ 0 w 621"/>
                <a:gd name="T15" fmla="*/ 0 h 247"/>
                <a:gd name="T16" fmla="*/ 0 w 621"/>
                <a:gd name="T17" fmla="*/ 0 h 247"/>
                <a:gd name="T18" fmla="*/ 0 w 621"/>
                <a:gd name="T19" fmla="*/ 0 h 247"/>
                <a:gd name="T20" fmla="*/ 0 w 621"/>
                <a:gd name="T21" fmla="*/ 0 h 247"/>
                <a:gd name="T22" fmla="*/ 0 w 621"/>
                <a:gd name="T23" fmla="*/ 0 h 247"/>
                <a:gd name="T24" fmla="*/ 0 w 621"/>
                <a:gd name="T25" fmla="*/ 0 h 247"/>
                <a:gd name="T26" fmla="*/ 0 w 621"/>
                <a:gd name="T27" fmla="*/ 0 h 247"/>
                <a:gd name="T28" fmla="*/ 0 w 621"/>
                <a:gd name="T29" fmla="*/ 0 h 247"/>
                <a:gd name="T30" fmla="*/ 0 w 621"/>
                <a:gd name="T31" fmla="*/ 0 h 247"/>
                <a:gd name="T32" fmla="*/ 0 w 621"/>
                <a:gd name="T33" fmla="*/ 0 h 247"/>
                <a:gd name="T34" fmla="*/ 0 w 621"/>
                <a:gd name="T35" fmla="*/ 0 h 247"/>
                <a:gd name="T36" fmla="*/ 0 w 621"/>
                <a:gd name="T37" fmla="*/ 0 h 247"/>
                <a:gd name="T38" fmla="*/ 0 w 621"/>
                <a:gd name="T39" fmla="*/ 0 h 247"/>
                <a:gd name="T40" fmla="*/ 0 w 621"/>
                <a:gd name="T41" fmla="*/ 0 h 247"/>
                <a:gd name="T42" fmla="*/ 0 w 621"/>
                <a:gd name="T43" fmla="*/ 0 h 247"/>
                <a:gd name="T44" fmla="*/ 0 w 621"/>
                <a:gd name="T45" fmla="*/ 0 h 247"/>
                <a:gd name="T46" fmla="*/ 0 w 621"/>
                <a:gd name="T47" fmla="*/ 0 h 247"/>
                <a:gd name="T48" fmla="*/ 0 w 621"/>
                <a:gd name="T49" fmla="*/ 0 h 247"/>
                <a:gd name="T50" fmla="*/ 0 w 621"/>
                <a:gd name="T51" fmla="*/ 0 h 247"/>
                <a:gd name="T52" fmla="*/ 0 w 621"/>
                <a:gd name="T53" fmla="*/ 0 h 247"/>
                <a:gd name="T54" fmla="*/ 0 w 621"/>
                <a:gd name="T55" fmla="*/ 0 h 24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21" h="247" extrusionOk="0">
                  <a:moveTo>
                    <a:pt x="158" y="115"/>
                  </a:moveTo>
                  <a:cubicBezTo>
                    <a:pt x="132" y="96"/>
                    <a:pt x="95" y="69"/>
                    <a:pt x="61" y="70"/>
                  </a:cubicBezTo>
                  <a:cubicBezTo>
                    <a:pt x="45" y="71"/>
                    <a:pt x="30" y="92"/>
                    <a:pt x="23" y="103"/>
                  </a:cubicBezTo>
                  <a:cubicBezTo>
                    <a:pt x="9" y="124"/>
                    <a:pt x="2" y="149"/>
                    <a:pt x="0" y="174"/>
                  </a:cubicBezTo>
                  <a:cubicBezTo>
                    <a:pt x="-2" y="196"/>
                    <a:pt x="2" y="219"/>
                    <a:pt x="21" y="232"/>
                  </a:cubicBezTo>
                  <a:cubicBezTo>
                    <a:pt x="38" y="244"/>
                    <a:pt x="64" y="240"/>
                    <a:pt x="81" y="231"/>
                  </a:cubicBezTo>
                  <a:cubicBezTo>
                    <a:pt x="112" y="215"/>
                    <a:pt x="129" y="182"/>
                    <a:pt x="139" y="150"/>
                  </a:cubicBezTo>
                  <a:cubicBezTo>
                    <a:pt x="143" y="136"/>
                    <a:pt x="144" y="123"/>
                    <a:pt x="145" y="109"/>
                  </a:cubicBezTo>
                  <a:cubicBezTo>
                    <a:pt x="153" y="129"/>
                    <a:pt x="164" y="146"/>
                    <a:pt x="175" y="164"/>
                  </a:cubicBezTo>
                  <a:cubicBezTo>
                    <a:pt x="194" y="196"/>
                    <a:pt x="211" y="222"/>
                    <a:pt x="240" y="246"/>
                  </a:cubicBezTo>
                </a:path>
                <a:path w="621" h="247" extrusionOk="0">
                  <a:moveTo>
                    <a:pt x="287" y="52"/>
                  </a:moveTo>
                  <a:cubicBezTo>
                    <a:pt x="278" y="76"/>
                    <a:pt x="278" y="95"/>
                    <a:pt x="284" y="121"/>
                  </a:cubicBezTo>
                  <a:cubicBezTo>
                    <a:pt x="291" y="150"/>
                    <a:pt x="300" y="181"/>
                    <a:pt x="315" y="208"/>
                  </a:cubicBezTo>
                  <a:cubicBezTo>
                    <a:pt x="324" y="222"/>
                    <a:pt x="327" y="227"/>
                    <a:pt x="337" y="232"/>
                  </a:cubicBezTo>
                  <a:cubicBezTo>
                    <a:pt x="347" y="212"/>
                    <a:pt x="343" y="195"/>
                    <a:pt x="339" y="172"/>
                  </a:cubicBezTo>
                  <a:cubicBezTo>
                    <a:pt x="333" y="140"/>
                    <a:pt x="326" y="109"/>
                    <a:pt x="318" y="78"/>
                  </a:cubicBezTo>
                  <a:cubicBezTo>
                    <a:pt x="314" y="59"/>
                    <a:pt x="300" y="34"/>
                    <a:pt x="302" y="14"/>
                  </a:cubicBezTo>
                  <a:cubicBezTo>
                    <a:pt x="303" y="10"/>
                    <a:pt x="305" y="5"/>
                    <a:pt x="306" y="1"/>
                  </a:cubicBezTo>
                  <a:cubicBezTo>
                    <a:pt x="328" y="2"/>
                    <a:pt x="348" y="7"/>
                    <a:pt x="370" y="12"/>
                  </a:cubicBezTo>
                </a:path>
                <a:path w="621" h="247" extrusionOk="0">
                  <a:moveTo>
                    <a:pt x="443" y="126"/>
                  </a:moveTo>
                  <a:cubicBezTo>
                    <a:pt x="430" y="123"/>
                    <a:pt x="425" y="122"/>
                    <a:pt x="416" y="125"/>
                  </a:cubicBezTo>
                  <a:cubicBezTo>
                    <a:pt x="442" y="126"/>
                    <a:pt x="464" y="125"/>
                    <a:pt x="489" y="117"/>
                  </a:cubicBezTo>
                  <a:cubicBezTo>
                    <a:pt x="514" y="109"/>
                    <a:pt x="539" y="99"/>
                    <a:pt x="561" y="84"/>
                  </a:cubicBezTo>
                  <a:cubicBezTo>
                    <a:pt x="574" y="75"/>
                    <a:pt x="577" y="72"/>
                    <a:pt x="582" y="59"/>
                  </a:cubicBezTo>
                  <a:cubicBezTo>
                    <a:pt x="564" y="57"/>
                    <a:pt x="550" y="60"/>
                    <a:pt x="532" y="62"/>
                  </a:cubicBezTo>
                  <a:cubicBezTo>
                    <a:pt x="509" y="64"/>
                    <a:pt x="488" y="77"/>
                    <a:pt x="492" y="104"/>
                  </a:cubicBezTo>
                  <a:cubicBezTo>
                    <a:pt x="497" y="134"/>
                    <a:pt x="529" y="169"/>
                    <a:pt x="552" y="187"/>
                  </a:cubicBezTo>
                  <a:cubicBezTo>
                    <a:pt x="583" y="207"/>
                    <a:pt x="594" y="213"/>
                    <a:pt x="620" y="216"/>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08" name="Ink 9"/>
            <p:cNvSpPr>
              <a:spLocks noRot="1" noChangeAspect="1" noEditPoints="1" noChangeArrowheads="1" noChangeShapeType="1" noTextEdit="1"/>
            </p:cNvSpPr>
            <p:nvPr/>
          </p:nvSpPr>
          <p:spPr bwMode="auto">
            <a:xfrm>
              <a:off x="5090" y="3407"/>
              <a:ext cx="575" cy="130"/>
            </a:xfrm>
            <a:custGeom>
              <a:avLst/>
              <a:gdLst>
                <a:gd name="T0" fmla="*/ 0 w 2535"/>
                <a:gd name="T1" fmla="*/ 0 h 573"/>
                <a:gd name="T2" fmla="*/ 0 w 2535"/>
                <a:gd name="T3" fmla="*/ 0 h 573"/>
                <a:gd name="T4" fmla="*/ 0 w 2535"/>
                <a:gd name="T5" fmla="*/ 0 h 573"/>
                <a:gd name="T6" fmla="*/ 0 w 2535"/>
                <a:gd name="T7" fmla="*/ 0 h 573"/>
                <a:gd name="T8" fmla="*/ 0 w 2535"/>
                <a:gd name="T9" fmla="*/ 0 h 573"/>
                <a:gd name="T10" fmla="*/ 0 w 2535"/>
                <a:gd name="T11" fmla="*/ 0 h 573"/>
                <a:gd name="T12" fmla="*/ 0 w 2535"/>
                <a:gd name="T13" fmla="*/ 0 h 573"/>
                <a:gd name="T14" fmla="*/ 0 w 2535"/>
                <a:gd name="T15" fmla="*/ 0 h 573"/>
                <a:gd name="T16" fmla="*/ 0 w 2535"/>
                <a:gd name="T17" fmla="*/ 0 h 573"/>
                <a:gd name="T18" fmla="*/ 0 w 2535"/>
                <a:gd name="T19" fmla="*/ 0 h 573"/>
                <a:gd name="T20" fmla="*/ 0 w 2535"/>
                <a:gd name="T21" fmla="*/ 0 h 573"/>
                <a:gd name="T22" fmla="*/ 0 w 2535"/>
                <a:gd name="T23" fmla="*/ 0 h 573"/>
                <a:gd name="T24" fmla="*/ 0 w 2535"/>
                <a:gd name="T25" fmla="*/ 0 h 573"/>
                <a:gd name="T26" fmla="*/ 0 w 2535"/>
                <a:gd name="T27" fmla="*/ 0 h 573"/>
                <a:gd name="T28" fmla="*/ 0 w 2535"/>
                <a:gd name="T29" fmla="*/ 0 h 573"/>
                <a:gd name="T30" fmla="*/ 0 w 2535"/>
                <a:gd name="T31" fmla="*/ 0 h 573"/>
                <a:gd name="T32" fmla="*/ 0 w 2535"/>
                <a:gd name="T33" fmla="*/ 0 h 573"/>
                <a:gd name="T34" fmla="*/ 0 w 2535"/>
                <a:gd name="T35" fmla="*/ 0 h 573"/>
                <a:gd name="T36" fmla="*/ 0 w 2535"/>
                <a:gd name="T37" fmla="*/ 0 h 573"/>
                <a:gd name="T38" fmla="*/ 0 w 2535"/>
                <a:gd name="T39" fmla="*/ 0 h 573"/>
                <a:gd name="T40" fmla="*/ 0 w 2535"/>
                <a:gd name="T41" fmla="*/ 0 h 573"/>
                <a:gd name="T42" fmla="*/ 0 w 2535"/>
                <a:gd name="T43" fmla="*/ 0 h 573"/>
                <a:gd name="T44" fmla="*/ 0 w 2535"/>
                <a:gd name="T45" fmla="*/ 0 h 573"/>
                <a:gd name="T46" fmla="*/ 0 w 2535"/>
                <a:gd name="T47" fmla="*/ 0 h 573"/>
                <a:gd name="T48" fmla="*/ 0 w 2535"/>
                <a:gd name="T49" fmla="*/ 0 h 573"/>
                <a:gd name="T50" fmla="*/ 0 w 2535"/>
                <a:gd name="T51" fmla="*/ 0 h 573"/>
                <a:gd name="T52" fmla="*/ 0 w 2535"/>
                <a:gd name="T53" fmla="*/ 0 h 573"/>
                <a:gd name="T54" fmla="*/ 0 w 2535"/>
                <a:gd name="T55" fmla="*/ 0 h 573"/>
                <a:gd name="T56" fmla="*/ 0 w 2535"/>
                <a:gd name="T57" fmla="*/ 0 h 573"/>
                <a:gd name="T58" fmla="*/ 0 w 2535"/>
                <a:gd name="T59" fmla="*/ 0 h 573"/>
                <a:gd name="T60" fmla="*/ 0 w 2535"/>
                <a:gd name="T61" fmla="*/ 0 h 573"/>
                <a:gd name="T62" fmla="*/ 0 w 2535"/>
                <a:gd name="T63" fmla="*/ 0 h 573"/>
                <a:gd name="T64" fmla="*/ 0 w 2535"/>
                <a:gd name="T65" fmla="*/ 0 h 573"/>
                <a:gd name="T66" fmla="*/ 0 w 2535"/>
                <a:gd name="T67" fmla="*/ 0 h 573"/>
                <a:gd name="T68" fmla="*/ 0 w 2535"/>
                <a:gd name="T69" fmla="*/ 0 h 573"/>
                <a:gd name="T70" fmla="*/ 0 w 2535"/>
                <a:gd name="T71" fmla="*/ 0 h 573"/>
                <a:gd name="T72" fmla="*/ 0 w 2535"/>
                <a:gd name="T73" fmla="*/ 0 h 573"/>
                <a:gd name="T74" fmla="*/ 0 w 2535"/>
                <a:gd name="T75" fmla="*/ 0 h 573"/>
                <a:gd name="T76" fmla="*/ 0 w 2535"/>
                <a:gd name="T77" fmla="*/ 0 h 573"/>
                <a:gd name="T78" fmla="*/ 0 w 2535"/>
                <a:gd name="T79" fmla="*/ 0 h 573"/>
                <a:gd name="T80" fmla="*/ 0 w 2535"/>
                <a:gd name="T81" fmla="*/ 0 h 573"/>
                <a:gd name="T82" fmla="*/ 0 w 2535"/>
                <a:gd name="T83" fmla="*/ 0 h 573"/>
                <a:gd name="T84" fmla="*/ 0 w 2535"/>
                <a:gd name="T85" fmla="*/ 0 h 573"/>
                <a:gd name="T86" fmla="*/ 0 w 2535"/>
                <a:gd name="T87" fmla="*/ 0 h 573"/>
                <a:gd name="T88" fmla="*/ 0 w 2535"/>
                <a:gd name="T89" fmla="*/ 0 h 57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535" h="573" extrusionOk="0">
                  <a:moveTo>
                    <a:pt x="215" y="349"/>
                  </a:moveTo>
                  <a:cubicBezTo>
                    <a:pt x="197" y="341"/>
                    <a:pt x="184" y="340"/>
                    <a:pt x="165" y="339"/>
                  </a:cubicBezTo>
                  <a:cubicBezTo>
                    <a:pt x="144" y="338"/>
                    <a:pt x="122" y="345"/>
                    <a:pt x="102" y="351"/>
                  </a:cubicBezTo>
                  <a:cubicBezTo>
                    <a:pt x="75" y="358"/>
                    <a:pt x="54" y="371"/>
                    <a:pt x="33" y="390"/>
                  </a:cubicBezTo>
                  <a:cubicBezTo>
                    <a:pt x="-2" y="423"/>
                    <a:pt x="-18" y="492"/>
                    <a:pt x="28" y="525"/>
                  </a:cubicBezTo>
                  <a:cubicBezTo>
                    <a:pt x="52" y="542"/>
                    <a:pt x="80" y="533"/>
                    <a:pt x="102" y="517"/>
                  </a:cubicBezTo>
                  <a:cubicBezTo>
                    <a:pt x="139" y="491"/>
                    <a:pt x="163" y="452"/>
                    <a:pt x="182" y="412"/>
                  </a:cubicBezTo>
                  <a:cubicBezTo>
                    <a:pt x="208" y="357"/>
                    <a:pt x="217" y="299"/>
                    <a:pt x="215" y="238"/>
                  </a:cubicBezTo>
                  <a:cubicBezTo>
                    <a:pt x="214" y="205"/>
                    <a:pt x="206" y="173"/>
                    <a:pt x="198" y="141"/>
                  </a:cubicBezTo>
                  <a:cubicBezTo>
                    <a:pt x="189" y="173"/>
                    <a:pt x="191" y="203"/>
                    <a:pt x="194" y="237"/>
                  </a:cubicBezTo>
                  <a:cubicBezTo>
                    <a:pt x="201" y="314"/>
                    <a:pt x="203" y="406"/>
                    <a:pt x="242" y="475"/>
                  </a:cubicBezTo>
                  <a:cubicBezTo>
                    <a:pt x="252" y="488"/>
                    <a:pt x="255" y="492"/>
                    <a:pt x="266" y="497"/>
                  </a:cubicBezTo>
                  <a:cubicBezTo>
                    <a:pt x="291" y="484"/>
                    <a:pt x="303" y="477"/>
                    <a:pt x="318" y="450"/>
                  </a:cubicBezTo>
                  <a:cubicBezTo>
                    <a:pt x="333" y="422"/>
                    <a:pt x="342" y="390"/>
                    <a:pt x="358" y="362"/>
                  </a:cubicBezTo>
                  <a:cubicBezTo>
                    <a:pt x="361" y="359"/>
                    <a:pt x="363" y="355"/>
                    <a:pt x="366" y="352"/>
                  </a:cubicBezTo>
                  <a:cubicBezTo>
                    <a:pt x="378" y="379"/>
                    <a:pt x="379" y="405"/>
                    <a:pt x="380" y="435"/>
                  </a:cubicBezTo>
                  <a:cubicBezTo>
                    <a:pt x="381" y="465"/>
                    <a:pt x="380" y="498"/>
                    <a:pt x="385" y="527"/>
                  </a:cubicBezTo>
                  <a:cubicBezTo>
                    <a:pt x="388" y="542"/>
                    <a:pt x="393" y="557"/>
                    <a:pt x="398" y="572"/>
                  </a:cubicBezTo>
                </a:path>
                <a:path w="2535" h="573" extrusionOk="0">
                  <a:moveTo>
                    <a:pt x="665" y="329"/>
                  </a:moveTo>
                  <a:cubicBezTo>
                    <a:pt x="646" y="326"/>
                    <a:pt x="627" y="327"/>
                    <a:pt x="609" y="335"/>
                  </a:cubicBezTo>
                  <a:cubicBezTo>
                    <a:pt x="585" y="346"/>
                    <a:pt x="567" y="359"/>
                    <a:pt x="580" y="386"/>
                  </a:cubicBezTo>
                  <a:cubicBezTo>
                    <a:pt x="589" y="405"/>
                    <a:pt x="609" y="424"/>
                    <a:pt x="624" y="439"/>
                  </a:cubicBezTo>
                  <a:cubicBezTo>
                    <a:pt x="639" y="454"/>
                    <a:pt x="651" y="464"/>
                    <a:pt x="658" y="484"/>
                  </a:cubicBezTo>
                  <a:cubicBezTo>
                    <a:pt x="635" y="490"/>
                    <a:pt x="614" y="492"/>
                    <a:pt x="590" y="492"/>
                  </a:cubicBezTo>
                  <a:cubicBezTo>
                    <a:pt x="572" y="492"/>
                    <a:pt x="551" y="495"/>
                    <a:pt x="547" y="473"/>
                  </a:cubicBezTo>
                  <a:cubicBezTo>
                    <a:pt x="547" y="468"/>
                    <a:pt x="546" y="462"/>
                    <a:pt x="546" y="457"/>
                  </a:cubicBezTo>
                </a:path>
                <a:path w="2535" h="573" extrusionOk="0">
                  <a:moveTo>
                    <a:pt x="820" y="133"/>
                  </a:moveTo>
                  <a:cubicBezTo>
                    <a:pt x="809" y="117"/>
                    <a:pt x="820" y="175"/>
                    <a:pt x="821" y="190"/>
                  </a:cubicBezTo>
                  <a:cubicBezTo>
                    <a:pt x="824" y="238"/>
                    <a:pt x="829" y="285"/>
                    <a:pt x="836" y="333"/>
                  </a:cubicBezTo>
                  <a:cubicBezTo>
                    <a:pt x="843" y="376"/>
                    <a:pt x="851" y="418"/>
                    <a:pt x="859" y="460"/>
                  </a:cubicBezTo>
                  <a:cubicBezTo>
                    <a:pt x="863" y="479"/>
                    <a:pt x="870" y="495"/>
                    <a:pt x="871" y="515"/>
                  </a:cubicBezTo>
                </a:path>
                <a:path w="2535" h="573" extrusionOk="0">
                  <a:moveTo>
                    <a:pt x="698" y="305"/>
                  </a:moveTo>
                  <a:cubicBezTo>
                    <a:pt x="695" y="282"/>
                    <a:pt x="712" y="275"/>
                    <a:pt x="735" y="271"/>
                  </a:cubicBezTo>
                  <a:cubicBezTo>
                    <a:pt x="765" y="266"/>
                    <a:pt x="795" y="270"/>
                    <a:pt x="825" y="271"/>
                  </a:cubicBezTo>
                  <a:cubicBezTo>
                    <a:pt x="859" y="272"/>
                    <a:pt x="891" y="277"/>
                    <a:pt x="925" y="282"/>
                  </a:cubicBezTo>
                  <a:cubicBezTo>
                    <a:pt x="933" y="283"/>
                    <a:pt x="940" y="285"/>
                    <a:pt x="948" y="286"/>
                  </a:cubicBezTo>
                </a:path>
                <a:path w="2535" h="573" extrusionOk="0">
                  <a:moveTo>
                    <a:pt x="1007" y="314"/>
                  </a:moveTo>
                  <a:cubicBezTo>
                    <a:pt x="1016" y="340"/>
                    <a:pt x="1018" y="364"/>
                    <a:pt x="1024" y="390"/>
                  </a:cubicBezTo>
                  <a:cubicBezTo>
                    <a:pt x="1030" y="419"/>
                    <a:pt x="1036" y="449"/>
                    <a:pt x="1043" y="478"/>
                  </a:cubicBezTo>
                  <a:cubicBezTo>
                    <a:pt x="1047" y="491"/>
                    <a:pt x="1047" y="495"/>
                    <a:pt x="1051" y="503"/>
                  </a:cubicBezTo>
                  <a:cubicBezTo>
                    <a:pt x="1061" y="483"/>
                    <a:pt x="1059" y="466"/>
                    <a:pt x="1059" y="443"/>
                  </a:cubicBezTo>
                  <a:cubicBezTo>
                    <a:pt x="1059" y="416"/>
                    <a:pt x="1061" y="389"/>
                    <a:pt x="1065" y="362"/>
                  </a:cubicBezTo>
                  <a:cubicBezTo>
                    <a:pt x="1068" y="344"/>
                    <a:pt x="1071" y="326"/>
                    <a:pt x="1085" y="313"/>
                  </a:cubicBezTo>
                  <a:cubicBezTo>
                    <a:pt x="1100" y="299"/>
                    <a:pt x="1114" y="296"/>
                    <a:pt x="1134" y="293"/>
                  </a:cubicBezTo>
                  <a:cubicBezTo>
                    <a:pt x="1146" y="291"/>
                    <a:pt x="1164" y="292"/>
                    <a:pt x="1176" y="296"/>
                  </a:cubicBezTo>
                  <a:cubicBezTo>
                    <a:pt x="1190" y="302"/>
                    <a:pt x="1195" y="305"/>
                    <a:pt x="1201" y="315"/>
                  </a:cubicBezTo>
                </a:path>
                <a:path w="2535" h="573" extrusionOk="0">
                  <a:moveTo>
                    <a:pt x="1242" y="335"/>
                  </a:moveTo>
                  <a:cubicBezTo>
                    <a:pt x="1244" y="360"/>
                    <a:pt x="1248" y="383"/>
                    <a:pt x="1250" y="408"/>
                  </a:cubicBezTo>
                  <a:cubicBezTo>
                    <a:pt x="1252" y="433"/>
                    <a:pt x="1253" y="457"/>
                    <a:pt x="1259" y="482"/>
                  </a:cubicBezTo>
                  <a:cubicBezTo>
                    <a:pt x="1262" y="495"/>
                    <a:pt x="1264" y="501"/>
                    <a:pt x="1270" y="509"/>
                  </a:cubicBezTo>
                </a:path>
                <a:path w="2535" h="573" extrusionOk="0">
                  <a:moveTo>
                    <a:pt x="1270" y="85"/>
                  </a:moveTo>
                  <a:cubicBezTo>
                    <a:pt x="1273" y="81"/>
                    <a:pt x="1275" y="76"/>
                    <a:pt x="1278" y="72"/>
                  </a:cubicBezTo>
                  <a:cubicBezTo>
                    <a:pt x="1286" y="91"/>
                    <a:pt x="1287" y="108"/>
                    <a:pt x="1286" y="129"/>
                  </a:cubicBezTo>
                  <a:cubicBezTo>
                    <a:pt x="1285" y="134"/>
                    <a:pt x="1285" y="138"/>
                    <a:pt x="1284" y="143"/>
                  </a:cubicBezTo>
                </a:path>
                <a:path w="2535" h="573" extrusionOk="0">
                  <a:moveTo>
                    <a:pt x="1374" y="139"/>
                  </a:moveTo>
                  <a:cubicBezTo>
                    <a:pt x="1391" y="141"/>
                    <a:pt x="1387" y="171"/>
                    <a:pt x="1386" y="198"/>
                  </a:cubicBezTo>
                  <a:cubicBezTo>
                    <a:pt x="1385" y="238"/>
                    <a:pt x="1386" y="278"/>
                    <a:pt x="1392" y="318"/>
                  </a:cubicBezTo>
                  <a:cubicBezTo>
                    <a:pt x="1394" y="333"/>
                    <a:pt x="1401" y="384"/>
                    <a:pt x="1418" y="392"/>
                  </a:cubicBezTo>
                  <a:cubicBezTo>
                    <a:pt x="1442" y="403"/>
                    <a:pt x="1454" y="376"/>
                    <a:pt x="1465" y="360"/>
                  </a:cubicBezTo>
                  <a:cubicBezTo>
                    <a:pt x="1476" y="344"/>
                    <a:pt x="1486" y="319"/>
                    <a:pt x="1504" y="310"/>
                  </a:cubicBezTo>
                  <a:cubicBezTo>
                    <a:pt x="1520" y="302"/>
                    <a:pt x="1533" y="328"/>
                    <a:pt x="1537" y="338"/>
                  </a:cubicBezTo>
                  <a:cubicBezTo>
                    <a:pt x="1547" y="363"/>
                    <a:pt x="1550" y="390"/>
                    <a:pt x="1550" y="416"/>
                  </a:cubicBezTo>
                  <a:cubicBezTo>
                    <a:pt x="1550" y="445"/>
                    <a:pt x="1545" y="471"/>
                    <a:pt x="1514" y="479"/>
                  </a:cubicBezTo>
                  <a:cubicBezTo>
                    <a:pt x="1497" y="484"/>
                    <a:pt x="1468" y="476"/>
                    <a:pt x="1453" y="468"/>
                  </a:cubicBezTo>
                  <a:cubicBezTo>
                    <a:pt x="1440" y="461"/>
                    <a:pt x="1435" y="452"/>
                    <a:pt x="1428" y="440"/>
                  </a:cubicBezTo>
                </a:path>
                <a:path w="2535" h="573" extrusionOk="0">
                  <a:moveTo>
                    <a:pt x="1583" y="324"/>
                  </a:moveTo>
                  <a:cubicBezTo>
                    <a:pt x="1595" y="339"/>
                    <a:pt x="1588" y="352"/>
                    <a:pt x="1586" y="375"/>
                  </a:cubicBezTo>
                  <a:cubicBezTo>
                    <a:pt x="1585" y="395"/>
                    <a:pt x="1586" y="408"/>
                    <a:pt x="1595" y="425"/>
                  </a:cubicBezTo>
                  <a:cubicBezTo>
                    <a:pt x="1614" y="414"/>
                    <a:pt x="1620" y="404"/>
                    <a:pt x="1631" y="384"/>
                  </a:cubicBezTo>
                  <a:cubicBezTo>
                    <a:pt x="1640" y="367"/>
                    <a:pt x="1648" y="355"/>
                    <a:pt x="1663" y="343"/>
                  </a:cubicBezTo>
                  <a:cubicBezTo>
                    <a:pt x="1673" y="364"/>
                    <a:pt x="1675" y="382"/>
                    <a:pt x="1678" y="405"/>
                  </a:cubicBezTo>
                  <a:cubicBezTo>
                    <a:pt x="1681" y="426"/>
                    <a:pt x="1682" y="453"/>
                    <a:pt x="1696" y="470"/>
                  </a:cubicBezTo>
                  <a:cubicBezTo>
                    <a:pt x="1708" y="480"/>
                    <a:pt x="1710" y="483"/>
                    <a:pt x="1720" y="483"/>
                  </a:cubicBezTo>
                </a:path>
                <a:path w="2535" h="573" extrusionOk="0">
                  <a:moveTo>
                    <a:pt x="1766" y="10"/>
                  </a:moveTo>
                  <a:cubicBezTo>
                    <a:pt x="1770" y="7"/>
                    <a:pt x="1773" y="3"/>
                    <a:pt x="1777" y="0"/>
                  </a:cubicBezTo>
                  <a:cubicBezTo>
                    <a:pt x="1789" y="33"/>
                    <a:pt x="1785" y="69"/>
                    <a:pt x="1784" y="105"/>
                  </a:cubicBezTo>
                  <a:cubicBezTo>
                    <a:pt x="1782" y="171"/>
                    <a:pt x="1785" y="233"/>
                    <a:pt x="1791" y="299"/>
                  </a:cubicBezTo>
                  <a:cubicBezTo>
                    <a:pt x="1796" y="352"/>
                    <a:pt x="1803" y="399"/>
                    <a:pt x="1814" y="452"/>
                  </a:cubicBezTo>
                </a:path>
                <a:path w="2535" h="573" extrusionOk="0">
                  <a:moveTo>
                    <a:pt x="1702" y="269"/>
                  </a:moveTo>
                  <a:cubicBezTo>
                    <a:pt x="1760" y="279"/>
                    <a:pt x="1808" y="306"/>
                    <a:pt x="1873" y="302"/>
                  </a:cubicBezTo>
                  <a:cubicBezTo>
                    <a:pt x="1924" y="294"/>
                    <a:pt x="1938" y="292"/>
                    <a:pt x="1969" y="279"/>
                  </a:cubicBezTo>
                  <a:cubicBezTo>
                    <a:pt x="1887" y="311"/>
                    <a:pt x="1891" y="301"/>
                    <a:pt x="1881" y="386"/>
                  </a:cubicBezTo>
                </a:path>
                <a:path w="2535" h="573" extrusionOk="0">
                  <a:moveTo>
                    <a:pt x="2216" y="295"/>
                  </a:moveTo>
                  <a:cubicBezTo>
                    <a:pt x="2149" y="285"/>
                    <a:pt x="2059" y="288"/>
                    <a:pt x="2035" y="374"/>
                  </a:cubicBezTo>
                  <a:cubicBezTo>
                    <a:pt x="2037" y="392"/>
                    <a:pt x="2039" y="409"/>
                    <a:pt x="2041" y="427"/>
                  </a:cubicBezTo>
                  <a:cubicBezTo>
                    <a:pt x="2142" y="440"/>
                    <a:pt x="2187" y="401"/>
                    <a:pt x="2227" y="292"/>
                  </a:cubicBezTo>
                  <a:cubicBezTo>
                    <a:pt x="2257" y="212"/>
                    <a:pt x="2241" y="154"/>
                    <a:pt x="2224" y="76"/>
                  </a:cubicBezTo>
                  <a:cubicBezTo>
                    <a:pt x="2197" y="158"/>
                    <a:pt x="2206" y="207"/>
                    <a:pt x="2253" y="288"/>
                  </a:cubicBezTo>
                  <a:cubicBezTo>
                    <a:pt x="2300" y="368"/>
                    <a:pt x="2378" y="435"/>
                    <a:pt x="2468" y="461"/>
                  </a:cubicBezTo>
                  <a:cubicBezTo>
                    <a:pt x="2490" y="464"/>
                    <a:pt x="2512" y="467"/>
                    <a:pt x="2534" y="470"/>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09" name="Ink 10"/>
            <p:cNvSpPr>
              <a:spLocks noRot="1" noChangeAspect="1" noEditPoints="1" noChangeArrowheads="1" noChangeShapeType="1" noTextEdit="1"/>
            </p:cNvSpPr>
            <p:nvPr/>
          </p:nvSpPr>
          <p:spPr bwMode="auto">
            <a:xfrm>
              <a:off x="4176" y="3504"/>
              <a:ext cx="28" cy="296"/>
            </a:xfrm>
            <a:custGeom>
              <a:avLst/>
              <a:gdLst>
                <a:gd name="T0" fmla="*/ 0 w 125"/>
                <a:gd name="T1" fmla="*/ 0 h 1303"/>
                <a:gd name="T2" fmla="*/ 0 w 125"/>
                <a:gd name="T3" fmla="*/ 0 h 1303"/>
                <a:gd name="T4" fmla="*/ 0 w 125"/>
                <a:gd name="T5" fmla="*/ 0 h 1303"/>
                <a:gd name="T6" fmla="*/ 0 w 125"/>
                <a:gd name="T7" fmla="*/ 0 h 1303"/>
                <a:gd name="T8" fmla="*/ 0 w 125"/>
                <a:gd name="T9" fmla="*/ 0 h 1303"/>
                <a:gd name="T10" fmla="*/ 0 w 125"/>
                <a:gd name="T11" fmla="*/ 0 h 1303"/>
                <a:gd name="T12" fmla="*/ 0 w 125"/>
                <a:gd name="T13" fmla="*/ 0 h 1303"/>
                <a:gd name="T14" fmla="*/ 0 w 125"/>
                <a:gd name="T15" fmla="*/ 0 h 1303"/>
                <a:gd name="T16" fmla="*/ 0 w 125"/>
                <a:gd name="T17" fmla="*/ 0 h 1303"/>
                <a:gd name="T18" fmla="*/ 0 w 125"/>
                <a:gd name="T19" fmla="*/ 0 h 1303"/>
                <a:gd name="T20" fmla="*/ 0 w 125"/>
                <a:gd name="T21" fmla="*/ 0 h 1303"/>
                <a:gd name="T22" fmla="*/ 0 w 125"/>
                <a:gd name="T23" fmla="*/ 0 h 1303"/>
                <a:gd name="T24" fmla="*/ 0 w 125"/>
                <a:gd name="T25" fmla="*/ 0 h 13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25" h="1303" extrusionOk="0">
                  <a:moveTo>
                    <a:pt x="30" y="7"/>
                  </a:moveTo>
                  <a:cubicBezTo>
                    <a:pt x="9" y="0"/>
                    <a:pt x="1" y="8"/>
                    <a:pt x="0" y="33"/>
                  </a:cubicBezTo>
                  <a:cubicBezTo>
                    <a:pt x="-2" y="60"/>
                    <a:pt x="16" y="49"/>
                    <a:pt x="13" y="27"/>
                  </a:cubicBezTo>
                  <a:cubicBezTo>
                    <a:pt x="10" y="-2"/>
                    <a:pt x="12" y="40"/>
                    <a:pt x="12" y="43"/>
                  </a:cubicBezTo>
                </a:path>
                <a:path w="125" h="1303" extrusionOk="0">
                  <a:moveTo>
                    <a:pt x="56" y="629"/>
                  </a:moveTo>
                  <a:cubicBezTo>
                    <a:pt x="60" y="646"/>
                    <a:pt x="66" y="661"/>
                    <a:pt x="84" y="668"/>
                  </a:cubicBezTo>
                  <a:cubicBezTo>
                    <a:pt x="111" y="678"/>
                    <a:pt x="94" y="642"/>
                    <a:pt x="89" y="635"/>
                  </a:cubicBezTo>
                  <a:cubicBezTo>
                    <a:pt x="68" y="646"/>
                    <a:pt x="66" y="662"/>
                    <a:pt x="65" y="688"/>
                  </a:cubicBezTo>
                  <a:cubicBezTo>
                    <a:pt x="65" y="693"/>
                    <a:pt x="65" y="698"/>
                    <a:pt x="65" y="703"/>
                  </a:cubicBezTo>
                </a:path>
                <a:path w="125" h="1303" extrusionOk="0">
                  <a:moveTo>
                    <a:pt x="87" y="1252"/>
                  </a:moveTo>
                  <a:cubicBezTo>
                    <a:pt x="91" y="1271"/>
                    <a:pt x="95" y="1285"/>
                    <a:pt x="105" y="1302"/>
                  </a:cubicBezTo>
                  <a:cubicBezTo>
                    <a:pt x="122" y="1288"/>
                    <a:pt x="125" y="1276"/>
                    <a:pt x="124" y="1252"/>
                  </a:cubicBezTo>
                  <a:cubicBezTo>
                    <a:pt x="123" y="1226"/>
                    <a:pt x="114" y="1249"/>
                    <a:pt x="113" y="1257"/>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10" name="Ink 11"/>
            <p:cNvSpPr>
              <a:spLocks noRot="1" noChangeAspect="1" noEditPoints="1" noChangeArrowheads="1" noChangeShapeType="1" noTextEdit="1"/>
            </p:cNvSpPr>
            <p:nvPr/>
          </p:nvSpPr>
          <p:spPr bwMode="auto">
            <a:xfrm>
              <a:off x="4264" y="3636"/>
              <a:ext cx="245" cy="182"/>
            </a:xfrm>
            <a:custGeom>
              <a:avLst/>
              <a:gdLst>
                <a:gd name="T0" fmla="*/ 0 w 1084"/>
                <a:gd name="T1" fmla="*/ 0 h 802"/>
                <a:gd name="T2" fmla="*/ 0 w 1084"/>
                <a:gd name="T3" fmla="*/ 0 h 802"/>
                <a:gd name="T4" fmla="*/ 0 w 1084"/>
                <a:gd name="T5" fmla="*/ 0 h 802"/>
                <a:gd name="T6" fmla="*/ 0 w 1084"/>
                <a:gd name="T7" fmla="*/ 0 h 802"/>
                <a:gd name="T8" fmla="*/ 0 w 1084"/>
                <a:gd name="T9" fmla="*/ 0 h 802"/>
                <a:gd name="T10" fmla="*/ 0 w 1084"/>
                <a:gd name="T11" fmla="*/ 0 h 802"/>
                <a:gd name="T12" fmla="*/ 0 w 1084"/>
                <a:gd name="T13" fmla="*/ 0 h 802"/>
                <a:gd name="T14" fmla="*/ 0 w 1084"/>
                <a:gd name="T15" fmla="*/ 0 h 802"/>
                <a:gd name="T16" fmla="*/ 0 w 1084"/>
                <a:gd name="T17" fmla="*/ 0 h 802"/>
                <a:gd name="T18" fmla="*/ 0 w 1084"/>
                <a:gd name="T19" fmla="*/ 0 h 802"/>
                <a:gd name="T20" fmla="*/ 0 w 1084"/>
                <a:gd name="T21" fmla="*/ 0 h 802"/>
                <a:gd name="T22" fmla="*/ 0 w 1084"/>
                <a:gd name="T23" fmla="*/ 0 h 802"/>
                <a:gd name="T24" fmla="*/ 0 w 1084"/>
                <a:gd name="T25" fmla="*/ 0 h 802"/>
                <a:gd name="T26" fmla="*/ 0 w 1084"/>
                <a:gd name="T27" fmla="*/ 0 h 802"/>
                <a:gd name="T28" fmla="*/ 0 w 1084"/>
                <a:gd name="T29" fmla="*/ 0 h 802"/>
                <a:gd name="T30" fmla="*/ 0 w 1084"/>
                <a:gd name="T31" fmla="*/ 0 h 802"/>
                <a:gd name="T32" fmla="*/ 0 w 1084"/>
                <a:gd name="T33" fmla="*/ 0 h 802"/>
                <a:gd name="T34" fmla="*/ 0 w 1084"/>
                <a:gd name="T35" fmla="*/ 0 h 802"/>
                <a:gd name="T36" fmla="*/ 0 w 1084"/>
                <a:gd name="T37" fmla="*/ 0 h 802"/>
                <a:gd name="T38" fmla="*/ 0 w 1084"/>
                <a:gd name="T39" fmla="*/ 0 h 802"/>
                <a:gd name="T40" fmla="*/ 0 w 1084"/>
                <a:gd name="T41" fmla="*/ 0 h 802"/>
                <a:gd name="T42" fmla="*/ 0 w 1084"/>
                <a:gd name="T43" fmla="*/ 0 h 802"/>
                <a:gd name="T44" fmla="*/ 0 w 1084"/>
                <a:gd name="T45" fmla="*/ 0 h 802"/>
                <a:gd name="T46" fmla="*/ 0 w 1084"/>
                <a:gd name="T47" fmla="*/ 0 h 802"/>
                <a:gd name="T48" fmla="*/ 0 w 1084"/>
                <a:gd name="T49" fmla="*/ 0 h 802"/>
                <a:gd name="T50" fmla="*/ 0 w 1084"/>
                <a:gd name="T51" fmla="*/ 0 h 802"/>
                <a:gd name="T52" fmla="*/ 0 w 1084"/>
                <a:gd name="T53" fmla="*/ 0 h 802"/>
                <a:gd name="T54" fmla="*/ 0 w 1084"/>
                <a:gd name="T55" fmla="*/ 0 h 802"/>
                <a:gd name="T56" fmla="*/ 0 w 1084"/>
                <a:gd name="T57" fmla="*/ 0 h 802"/>
                <a:gd name="T58" fmla="*/ 0 w 1084"/>
                <a:gd name="T59" fmla="*/ 0 h 802"/>
                <a:gd name="T60" fmla="*/ 0 w 1084"/>
                <a:gd name="T61" fmla="*/ 0 h 802"/>
                <a:gd name="T62" fmla="*/ 0 w 1084"/>
                <a:gd name="T63" fmla="*/ 0 h 802"/>
                <a:gd name="T64" fmla="*/ 0 w 1084"/>
                <a:gd name="T65" fmla="*/ 0 h 802"/>
                <a:gd name="T66" fmla="*/ 0 w 1084"/>
                <a:gd name="T67" fmla="*/ 0 h 802"/>
                <a:gd name="T68" fmla="*/ 0 w 1084"/>
                <a:gd name="T69" fmla="*/ 0 h 802"/>
                <a:gd name="T70" fmla="*/ 0 w 1084"/>
                <a:gd name="T71" fmla="*/ 0 h 802"/>
                <a:gd name="T72" fmla="*/ 0 w 1084"/>
                <a:gd name="T73" fmla="*/ 0 h 802"/>
                <a:gd name="T74" fmla="*/ 0 w 1084"/>
                <a:gd name="T75" fmla="*/ 0 h 802"/>
                <a:gd name="T76" fmla="*/ 0 w 1084"/>
                <a:gd name="T77" fmla="*/ 0 h 802"/>
                <a:gd name="T78" fmla="*/ 0 w 1084"/>
                <a:gd name="T79" fmla="*/ 0 h 802"/>
                <a:gd name="T80" fmla="*/ 0 w 1084"/>
                <a:gd name="T81" fmla="*/ 0 h 802"/>
                <a:gd name="T82" fmla="*/ 0 w 1084"/>
                <a:gd name="T83" fmla="*/ 0 h 802"/>
                <a:gd name="T84" fmla="*/ 0 w 1084"/>
                <a:gd name="T85" fmla="*/ 0 h 802"/>
                <a:gd name="T86" fmla="*/ 0 w 1084"/>
                <a:gd name="T87" fmla="*/ 0 h 802"/>
                <a:gd name="T88" fmla="*/ 0 w 1084"/>
                <a:gd name="T89" fmla="*/ 0 h 802"/>
                <a:gd name="T90" fmla="*/ 0 w 1084"/>
                <a:gd name="T91" fmla="*/ 0 h 802"/>
                <a:gd name="T92" fmla="*/ 0 w 1084"/>
                <a:gd name="T93" fmla="*/ 0 h 802"/>
                <a:gd name="T94" fmla="*/ 0 w 1084"/>
                <a:gd name="T95" fmla="*/ 0 h 802"/>
                <a:gd name="T96" fmla="*/ 0 w 1084"/>
                <a:gd name="T97" fmla="*/ 0 h 802"/>
                <a:gd name="T98" fmla="*/ 0 w 1084"/>
                <a:gd name="T99" fmla="*/ 0 h 802"/>
                <a:gd name="T100" fmla="*/ 0 w 1084"/>
                <a:gd name="T101" fmla="*/ 0 h 802"/>
                <a:gd name="T102" fmla="*/ 0 w 1084"/>
                <a:gd name="T103" fmla="*/ 0 h 802"/>
                <a:gd name="T104" fmla="*/ 0 w 1084"/>
                <a:gd name="T105" fmla="*/ 0 h 802"/>
                <a:gd name="T106" fmla="*/ 0 w 1084"/>
                <a:gd name="T107" fmla="*/ 0 h 802"/>
                <a:gd name="T108" fmla="*/ 0 w 1084"/>
                <a:gd name="T109" fmla="*/ 0 h 802"/>
                <a:gd name="T110" fmla="*/ 0 w 1084"/>
                <a:gd name="T111" fmla="*/ 0 h 80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084" h="802" extrusionOk="0">
                  <a:moveTo>
                    <a:pt x="4" y="60"/>
                  </a:moveTo>
                  <a:cubicBezTo>
                    <a:pt x="-8" y="41"/>
                    <a:pt x="3" y="83"/>
                    <a:pt x="4" y="93"/>
                  </a:cubicBezTo>
                  <a:cubicBezTo>
                    <a:pt x="8" y="126"/>
                    <a:pt x="7" y="171"/>
                    <a:pt x="24" y="201"/>
                  </a:cubicBezTo>
                  <a:cubicBezTo>
                    <a:pt x="27" y="204"/>
                    <a:pt x="29" y="207"/>
                    <a:pt x="32" y="210"/>
                  </a:cubicBezTo>
                  <a:cubicBezTo>
                    <a:pt x="41" y="193"/>
                    <a:pt x="47" y="177"/>
                    <a:pt x="53" y="159"/>
                  </a:cubicBezTo>
                  <a:cubicBezTo>
                    <a:pt x="61" y="135"/>
                    <a:pt x="68" y="113"/>
                    <a:pt x="80" y="91"/>
                  </a:cubicBezTo>
                  <a:cubicBezTo>
                    <a:pt x="92" y="70"/>
                    <a:pt x="98" y="61"/>
                    <a:pt x="120" y="52"/>
                  </a:cubicBezTo>
                  <a:cubicBezTo>
                    <a:pt x="135" y="70"/>
                    <a:pt x="136" y="82"/>
                    <a:pt x="140" y="106"/>
                  </a:cubicBezTo>
                  <a:cubicBezTo>
                    <a:pt x="145" y="137"/>
                    <a:pt x="145" y="168"/>
                    <a:pt x="156" y="198"/>
                  </a:cubicBezTo>
                  <a:cubicBezTo>
                    <a:pt x="162" y="214"/>
                    <a:pt x="169" y="220"/>
                    <a:pt x="180" y="232"/>
                  </a:cubicBezTo>
                </a:path>
                <a:path w="1084" h="802" extrusionOk="0">
                  <a:moveTo>
                    <a:pt x="175" y="152"/>
                  </a:moveTo>
                  <a:cubicBezTo>
                    <a:pt x="179" y="137"/>
                    <a:pt x="186" y="119"/>
                    <a:pt x="196" y="107"/>
                  </a:cubicBezTo>
                  <a:cubicBezTo>
                    <a:pt x="211" y="90"/>
                    <a:pt x="230" y="72"/>
                    <a:pt x="249" y="60"/>
                  </a:cubicBezTo>
                  <a:cubicBezTo>
                    <a:pt x="265" y="50"/>
                    <a:pt x="291" y="31"/>
                    <a:pt x="311" y="38"/>
                  </a:cubicBezTo>
                  <a:cubicBezTo>
                    <a:pt x="333" y="45"/>
                    <a:pt x="333" y="74"/>
                    <a:pt x="333" y="92"/>
                  </a:cubicBezTo>
                  <a:cubicBezTo>
                    <a:pt x="333" y="117"/>
                    <a:pt x="323" y="144"/>
                    <a:pt x="325" y="168"/>
                  </a:cubicBezTo>
                  <a:cubicBezTo>
                    <a:pt x="326" y="173"/>
                    <a:pt x="328" y="177"/>
                    <a:pt x="329" y="182"/>
                  </a:cubicBezTo>
                </a:path>
                <a:path w="1084" h="802" extrusionOk="0">
                  <a:moveTo>
                    <a:pt x="459" y="44"/>
                  </a:moveTo>
                  <a:cubicBezTo>
                    <a:pt x="453" y="59"/>
                    <a:pt x="450" y="81"/>
                    <a:pt x="453" y="97"/>
                  </a:cubicBezTo>
                  <a:cubicBezTo>
                    <a:pt x="458" y="120"/>
                    <a:pt x="464" y="151"/>
                    <a:pt x="478" y="171"/>
                  </a:cubicBezTo>
                  <a:cubicBezTo>
                    <a:pt x="490" y="188"/>
                    <a:pt x="509" y="198"/>
                    <a:pt x="530" y="193"/>
                  </a:cubicBezTo>
                  <a:cubicBezTo>
                    <a:pt x="552" y="187"/>
                    <a:pt x="570" y="165"/>
                    <a:pt x="581" y="146"/>
                  </a:cubicBezTo>
                  <a:cubicBezTo>
                    <a:pt x="594" y="125"/>
                    <a:pt x="601" y="96"/>
                    <a:pt x="598" y="71"/>
                  </a:cubicBezTo>
                  <a:cubicBezTo>
                    <a:pt x="596" y="50"/>
                    <a:pt x="583" y="34"/>
                    <a:pt x="562" y="29"/>
                  </a:cubicBezTo>
                  <a:cubicBezTo>
                    <a:pt x="541" y="24"/>
                    <a:pt x="515" y="38"/>
                    <a:pt x="503" y="54"/>
                  </a:cubicBezTo>
                  <a:cubicBezTo>
                    <a:pt x="493" y="72"/>
                    <a:pt x="490" y="78"/>
                    <a:pt x="484" y="91"/>
                  </a:cubicBezTo>
                </a:path>
                <a:path w="1084" h="802" extrusionOk="0">
                  <a:moveTo>
                    <a:pt x="723" y="40"/>
                  </a:moveTo>
                  <a:cubicBezTo>
                    <a:pt x="730" y="62"/>
                    <a:pt x="735" y="83"/>
                    <a:pt x="741" y="105"/>
                  </a:cubicBezTo>
                  <a:cubicBezTo>
                    <a:pt x="747" y="128"/>
                    <a:pt x="754" y="151"/>
                    <a:pt x="764" y="173"/>
                  </a:cubicBezTo>
                  <a:cubicBezTo>
                    <a:pt x="769" y="182"/>
                    <a:pt x="770" y="186"/>
                    <a:pt x="778" y="186"/>
                  </a:cubicBezTo>
                  <a:cubicBezTo>
                    <a:pt x="779" y="157"/>
                    <a:pt x="775" y="128"/>
                    <a:pt x="772" y="99"/>
                  </a:cubicBezTo>
                  <a:cubicBezTo>
                    <a:pt x="770" y="78"/>
                    <a:pt x="762" y="43"/>
                    <a:pt x="773" y="23"/>
                  </a:cubicBezTo>
                  <a:cubicBezTo>
                    <a:pt x="784" y="2"/>
                    <a:pt x="800" y="3"/>
                    <a:pt x="821" y="0"/>
                  </a:cubicBezTo>
                </a:path>
                <a:path w="1084" h="802" extrusionOk="0">
                  <a:moveTo>
                    <a:pt x="933" y="58"/>
                  </a:moveTo>
                  <a:cubicBezTo>
                    <a:pt x="918" y="62"/>
                    <a:pt x="914" y="63"/>
                    <a:pt x="905" y="67"/>
                  </a:cubicBezTo>
                  <a:cubicBezTo>
                    <a:pt x="910" y="89"/>
                    <a:pt x="925" y="95"/>
                    <a:pt x="949" y="100"/>
                  </a:cubicBezTo>
                  <a:cubicBezTo>
                    <a:pt x="982" y="107"/>
                    <a:pt x="1018" y="100"/>
                    <a:pt x="1047" y="84"/>
                  </a:cubicBezTo>
                  <a:cubicBezTo>
                    <a:pt x="1057" y="79"/>
                    <a:pt x="1088" y="59"/>
                    <a:pt x="1083" y="43"/>
                  </a:cubicBezTo>
                  <a:cubicBezTo>
                    <a:pt x="1076" y="20"/>
                    <a:pt x="1049" y="18"/>
                    <a:pt x="1029" y="21"/>
                  </a:cubicBezTo>
                  <a:cubicBezTo>
                    <a:pt x="1003" y="24"/>
                    <a:pt x="988" y="38"/>
                    <a:pt x="978" y="62"/>
                  </a:cubicBezTo>
                  <a:cubicBezTo>
                    <a:pt x="963" y="97"/>
                    <a:pt x="971" y="128"/>
                    <a:pt x="983" y="162"/>
                  </a:cubicBezTo>
                  <a:cubicBezTo>
                    <a:pt x="998" y="206"/>
                    <a:pt x="1021" y="223"/>
                    <a:pt x="1061" y="242"/>
                  </a:cubicBezTo>
                </a:path>
                <a:path w="1084" h="802" extrusionOk="0">
                  <a:moveTo>
                    <a:pt x="21" y="625"/>
                  </a:moveTo>
                  <a:cubicBezTo>
                    <a:pt x="28" y="644"/>
                    <a:pt x="29" y="662"/>
                    <a:pt x="32" y="682"/>
                  </a:cubicBezTo>
                  <a:cubicBezTo>
                    <a:pt x="37" y="710"/>
                    <a:pt x="40" y="738"/>
                    <a:pt x="50" y="765"/>
                  </a:cubicBezTo>
                  <a:cubicBezTo>
                    <a:pt x="57" y="783"/>
                    <a:pt x="61" y="788"/>
                    <a:pt x="74" y="801"/>
                  </a:cubicBezTo>
                  <a:cubicBezTo>
                    <a:pt x="93" y="789"/>
                    <a:pt x="102" y="776"/>
                    <a:pt x="112" y="755"/>
                  </a:cubicBezTo>
                  <a:cubicBezTo>
                    <a:pt x="124" y="731"/>
                    <a:pt x="131" y="705"/>
                    <a:pt x="146" y="682"/>
                  </a:cubicBezTo>
                  <a:cubicBezTo>
                    <a:pt x="153" y="674"/>
                    <a:pt x="154" y="671"/>
                    <a:pt x="162" y="671"/>
                  </a:cubicBezTo>
                  <a:cubicBezTo>
                    <a:pt x="167" y="693"/>
                    <a:pt x="169" y="715"/>
                    <a:pt x="173" y="737"/>
                  </a:cubicBezTo>
                  <a:cubicBezTo>
                    <a:pt x="175" y="748"/>
                    <a:pt x="180" y="790"/>
                    <a:pt x="197" y="792"/>
                  </a:cubicBezTo>
                  <a:cubicBezTo>
                    <a:pt x="215" y="794"/>
                    <a:pt x="230" y="762"/>
                    <a:pt x="237" y="750"/>
                  </a:cubicBezTo>
                  <a:cubicBezTo>
                    <a:pt x="245" y="736"/>
                    <a:pt x="253" y="713"/>
                    <a:pt x="266" y="702"/>
                  </a:cubicBezTo>
                  <a:cubicBezTo>
                    <a:pt x="270" y="700"/>
                    <a:pt x="273" y="698"/>
                    <a:pt x="277" y="696"/>
                  </a:cubicBezTo>
                  <a:cubicBezTo>
                    <a:pt x="287" y="707"/>
                    <a:pt x="292" y="717"/>
                    <a:pt x="297" y="732"/>
                  </a:cubicBezTo>
                  <a:cubicBezTo>
                    <a:pt x="301" y="743"/>
                    <a:pt x="304" y="754"/>
                    <a:pt x="308" y="765"/>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11" name="Ink 12"/>
            <p:cNvSpPr>
              <a:spLocks noRot="1" noChangeAspect="1" noEditPoints="1" noChangeArrowheads="1" noChangeShapeType="1" noTextEdit="1"/>
            </p:cNvSpPr>
            <p:nvPr/>
          </p:nvSpPr>
          <p:spPr bwMode="auto">
            <a:xfrm>
              <a:off x="4608" y="3552"/>
              <a:ext cx="544" cy="106"/>
            </a:xfrm>
            <a:custGeom>
              <a:avLst/>
              <a:gdLst>
                <a:gd name="T0" fmla="*/ 0 w 2400"/>
                <a:gd name="T1" fmla="*/ 0 h 464"/>
                <a:gd name="T2" fmla="*/ 0 w 2400"/>
                <a:gd name="T3" fmla="*/ 0 h 464"/>
                <a:gd name="T4" fmla="*/ 0 w 2400"/>
                <a:gd name="T5" fmla="*/ 0 h 464"/>
                <a:gd name="T6" fmla="*/ 0 w 2400"/>
                <a:gd name="T7" fmla="*/ 0 h 464"/>
                <a:gd name="T8" fmla="*/ 0 w 2400"/>
                <a:gd name="T9" fmla="*/ 0 h 464"/>
                <a:gd name="T10" fmla="*/ 0 w 2400"/>
                <a:gd name="T11" fmla="*/ 0 h 464"/>
                <a:gd name="T12" fmla="*/ 0 w 2400"/>
                <a:gd name="T13" fmla="*/ 0 h 464"/>
                <a:gd name="T14" fmla="*/ 0 w 2400"/>
                <a:gd name="T15" fmla="*/ 0 h 464"/>
                <a:gd name="T16" fmla="*/ 0 w 2400"/>
                <a:gd name="T17" fmla="*/ 0 h 464"/>
                <a:gd name="T18" fmla="*/ 0 w 2400"/>
                <a:gd name="T19" fmla="*/ 0 h 464"/>
                <a:gd name="T20" fmla="*/ 0 w 2400"/>
                <a:gd name="T21" fmla="*/ 0 h 464"/>
                <a:gd name="T22" fmla="*/ 0 w 2400"/>
                <a:gd name="T23" fmla="*/ 0 h 464"/>
                <a:gd name="T24" fmla="*/ 0 w 2400"/>
                <a:gd name="T25" fmla="*/ 0 h 464"/>
                <a:gd name="T26" fmla="*/ 0 w 2400"/>
                <a:gd name="T27" fmla="*/ 0 h 464"/>
                <a:gd name="T28" fmla="*/ 0 w 2400"/>
                <a:gd name="T29" fmla="*/ 0 h 464"/>
                <a:gd name="T30" fmla="*/ 0 w 2400"/>
                <a:gd name="T31" fmla="*/ 0 h 464"/>
                <a:gd name="T32" fmla="*/ 0 w 2400"/>
                <a:gd name="T33" fmla="*/ 0 h 464"/>
                <a:gd name="T34" fmla="*/ 0 w 2400"/>
                <a:gd name="T35" fmla="*/ 0 h 464"/>
                <a:gd name="T36" fmla="*/ 0 w 2400"/>
                <a:gd name="T37" fmla="*/ 0 h 464"/>
                <a:gd name="T38" fmla="*/ 0 w 2400"/>
                <a:gd name="T39" fmla="*/ 0 h 464"/>
                <a:gd name="T40" fmla="*/ 0 w 2400"/>
                <a:gd name="T41" fmla="*/ 0 h 464"/>
                <a:gd name="T42" fmla="*/ 0 w 2400"/>
                <a:gd name="T43" fmla="*/ 0 h 464"/>
                <a:gd name="T44" fmla="*/ 0 w 2400"/>
                <a:gd name="T45" fmla="*/ 0 h 464"/>
                <a:gd name="T46" fmla="*/ 0 w 2400"/>
                <a:gd name="T47" fmla="*/ 0 h 464"/>
                <a:gd name="T48" fmla="*/ 0 w 2400"/>
                <a:gd name="T49" fmla="*/ 0 h 464"/>
                <a:gd name="T50" fmla="*/ 0 w 2400"/>
                <a:gd name="T51" fmla="*/ 0 h 464"/>
                <a:gd name="T52" fmla="*/ 0 w 2400"/>
                <a:gd name="T53" fmla="*/ 0 h 464"/>
                <a:gd name="T54" fmla="*/ 0 w 2400"/>
                <a:gd name="T55" fmla="*/ 0 h 464"/>
                <a:gd name="T56" fmla="*/ 0 w 2400"/>
                <a:gd name="T57" fmla="*/ 0 h 464"/>
                <a:gd name="T58" fmla="*/ 0 w 2400"/>
                <a:gd name="T59" fmla="*/ 0 h 464"/>
                <a:gd name="T60" fmla="*/ 0 w 2400"/>
                <a:gd name="T61" fmla="*/ 0 h 464"/>
                <a:gd name="T62" fmla="*/ 0 w 2400"/>
                <a:gd name="T63" fmla="*/ 0 h 464"/>
                <a:gd name="T64" fmla="*/ 0 w 2400"/>
                <a:gd name="T65" fmla="*/ 0 h 464"/>
                <a:gd name="T66" fmla="*/ 0 w 2400"/>
                <a:gd name="T67" fmla="*/ 0 h 464"/>
                <a:gd name="T68" fmla="*/ 0 w 2400"/>
                <a:gd name="T69" fmla="*/ 0 h 464"/>
                <a:gd name="T70" fmla="*/ 0 w 2400"/>
                <a:gd name="T71" fmla="*/ 0 h 464"/>
                <a:gd name="T72" fmla="*/ 0 w 2400"/>
                <a:gd name="T73" fmla="*/ 0 h 464"/>
                <a:gd name="T74" fmla="*/ 0 w 2400"/>
                <a:gd name="T75" fmla="*/ 0 h 464"/>
                <a:gd name="T76" fmla="*/ 0 w 2400"/>
                <a:gd name="T77" fmla="*/ 0 h 464"/>
                <a:gd name="T78" fmla="*/ 0 w 2400"/>
                <a:gd name="T79" fmla="*/ 0 h 464"/>
                <a:gd name="T80" fmla="*/ 0 w 2400"/>
                <a:gd name="T81" fmla="*/ 0 h 464"/>
                <a:gd name="T82" fmla="*/ 0 w 2400"/>
                <a:gd name="T83" fmla="*/ 0 h 464"/>
                <a:gd name="T84" fmla="*/ 0 w 2400"/>
                <a:gd name="T85" fmla="*/ 0 h 464"/>
                <a:gd name="T86" fmla="*/ 0 w 2400"/>
                <a:gd name="T87" fmla="*/ 0 h 46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400" h="464" extrusionOk="0">
                  <a:moveTo>
                    <a:pt x="19" y="271"/>
                  </a:moveTo>
                  <a:cubicBezTo>
                    <a:pt x="4" y="295"/>
                    <a:pt x="13" y="309"/>
                    <a:pt x="16" y="338"/>
                  </a:cubicBezTo>
                  <a:cubicBezTo>
                    <a:pt x="20" y="370"/>
                    <a:pt x="27" y="399"/>
                    <a:pt x="37" y="430"/>
                  </a:cubicBezTo>
                  <a:cubicBezTo>
                    <a:pt x="47" y="459"/>
                    <a:pt x="51" y="470"/>
                    <a:pt x="69" y="444"/>
                  </a:cubicBezTo>
                </a:path>
                <a:path w="2400" h="464" extrusionOk="0">
                  <a:moveTo>
                    <a:pt x="6" y="107"/>
                  </a:moveTo>
                  <a:cubicBezTo>
                    <a:pt x="-2" y="90"/>
                    <a:pt x="12" y="113"/>
                    <a:pt x="23" y="128"/>
                  </a:cubicBezTo>
                </a:path>
                <a:path w="2400" h="464" extrusionOk="0">
                  <a:moveTo>
                    <a:pt x="163" y="250"/>
                  </a:moveTo>
                  <a:cubicBezTo>
                    <a:pt x="164" y="244"/>
                    <a:pt x="164" y="239"/>
                    <a:pt x="165" y="233"/>
                  </a:cubicBezTo>
                  <a:cubicBezTo>
                    <a:pt x="179" y="250"/>
                    <a:pt x="179" y="268"/>
                    <a:pt x="184" y="290"/>
                  </a:cubicBezTo>
                  <a:cubicBezTo>
                    <a:pt x="190" y="315"/>
                    <a:pt x="195" y="343"/>
                    <a:pt x="208" y="366"/>
                  </a:cubicBezTo>
                  <a:cubicBezTo>
                    <a:pt x="221" y="389"/>
                    <a:pt x="237" y="387"/>
                    <a:pt x="252" y="368"/>
                  </a:cubicBezTo>
                  <a:cubicBezTo>
                    <a:pt x="268" y="347"/>
                    <a:pt x="277" y="320"/>
                    <a:pt x="292" y="298"/>
                  </a:cubicBezTo>
                  <a:cubicBezTo>
                    <a:pt x="302" y="282"/>
                    <a:pt x="318" y="260"/>
                    <a:pt x="339" y="259"/>
                  </a:cubicBezTo>
                  <a:cubicBezTo>
                    <a:pt x="358" y="258"/>
                    <a:pt x="371" y="278"/>
                    <a:pt x="376" y="294"/>
                  </a:cubicBezTo>
                  <a:cubicBezTo>
                    <a:pt x="387" y="326"/>
                    <a:pt x="386" y="362"/>
                    <a:pt x="393" y="395"/>
                  </a:cubicBezTo>
                  <a:cubicBezTo>
                    <a:pt x="397" y="414"/>
                    <a:pt x="401" y="429"/>
                    <a:pt x="408" y="447"/>
                  </a:cubicBezTo>
                </a:path>
                <a:path w="2400" h="464" extrusionOk="0">
                  <a:moveTo>
                    <a:pt x="551" y="3"/>
                  </a:moveTo>
                  <a:cubicBezTo>
                    <a:pt x="527" y="14"/>
                    <a:pt x="538" y="47"/>
                    <a:pt x="541" y="78"/>
                  </a:cubicBezTo>
                  <a:cubicBezTo>
                    <a:pt x="546" y="135"/>
                    <a:pt x="556" y="191"/>
                    <a:pt x="570" y="247"/>
                  </a:cubicBezTo>
                  <a:cubicBezTo>
                    <a:pt x="582" y="298"/>
                    <a:pt x="596" y="349"/>
                    <a:pt x="613" y="398"/>
                  </a:cubicBezTo>
                  <a:cubicBezTo>
                    <a:pt x="621" y="417"/>
                    <a:pt x="622" y="422"/>
                    <a:pt x="628" y="433"/>
                  </a:cubicBezTo>
                </a:path>
                <a:path w="2400" h="464" extrusionOk="0">
                  <a:moveTo>
                    <a:pt x="494" y="236"/>
                  </a:moveTo>
                  <a:cubicBezTo>
                    <a:pt x="489" y="233"/>
                    <a:pt x="484" y="229"/>
                    <a:pt x="479" y="226"/>
                  </a:cubicBezTo>
                  <a:cubicBezTo>
                    <a:pt x="502" y="234"/>
                    <a:pt x="526" y="242"/>
                    <a:pt x="551" y="244"/>
                  </a:cubicBezTo>
                  <a:cubicBezTo>
                    <a:pt x="589" y="248"/>
                    <a:pt x="626" y="244"/>
                    <a:pt x="663" y="236"/>
                  </a:cubicBezTo>
                  <a:cubicBezTo>
                    <a:pt x="694" y="229"/>
                    <a:pt x="726" y="218"/>
                    <a:pt x="754" y="203"/>
                  </a:cubicBezTo>
                  <a:cubicBezTo>
                    <a:pt x="765" y="196"/>
                    <a:pt x="768" y="194"/>
                    <a:pt x="771" y="185"/>
                  </a:cubicBezTo>
                  <a:cubicBezTo>
                    <a:pt x="747" y="183"/>
                    <a:pt x="730" y="187"/>
                    <a:pt x="707" y="195"/>
                  </a:cubicBezTo>
                  <a:cubicBezTo>
                    <a:pt x="684" y="203"/>
                    <a:pt x="661" y="214"/>
                    <a:pt x="650" y="237"/>
                  </a:cubicBezTo>
                  <a:cubicBezTo>
                    <a:pt x="640" y="259"/>
                    <a:pt x="651" y="286"/>
                    <a:pt x="665" y="304"/>
                  </a:cubicBezTo>
                  <a:cubicBezTo>
                    <a:pt x="686" y="332"/>
                    <a:pt x="718" y="351"/>
                    <a:pt x="752" y="359"/>
                  </a:cubicBezTo>
                  <a:cubicBezTo>
                    <a:pt x="761" y="360"/>
                    <a:pt x="771" y="362"/>
                    <a:pt x="780" y="363"/>
                  </a:cubicBezTo>
                </a:path>
                <a:path w="2400" h="464" extrusionOk="0">
                  <a:moveTo>
                    <a:pt x="886" y="213"/>
                  </a:moveTo>
                  <a:cubicBezTo>
                    <a:pt x="874" y="229"/>
                    <a:pt x="866" y="248"/>
                    <a:pt x="867" y="270"/>
                  </a:cubicBezTo>
                  <a:cubicBezTo>
                    <a:pt x="868" y="295"/>
                    <a:pt x="875" y="328"/>
                    <a:pt x="888" y="350"/>
                  </a:cubicBezTo>
                  <a:cubicBezTo>
                    <a:pt x="899" y="369"/>
                    <a:pt x="919" y="380"/>
                    <a:pt x="934" y="357"/>
                  </a:cubicBezTo>
                  <a:cubicBezTo>
                    <a:pt x="947" y="338"/>
                    <a:pt x="944" y="300"/>
                    <a:pt x="944" y="278"/>
                  </a:cubicBezTo>
                  <a:cubicBezTo>
                    <a:pt x="944" y="251"/>
                    <a:pt x="938" y="219"/>
                    <a:pt x="943" y="192"/>
                  </a:cubicBezTo>
                  <a:cubicBezTo>
                    <a:pt x="948" y="164"/>
                    <a:pt x="959" y="162"/>
                    <a:pt x="986" y="157"/>
                  </a:cubicBezTo>
                </a:path>
                <a:path w="2400" h="464" extrusionOk="0">
                  <a:moveTo>
                    <a:pt x="1243" y="236"/>
                  </a:moveTo>
                  <a:cubicBezTo>
                    <a:pt x="1231" y="216"/>
                    <a:pt x="1216" y="199"/>
                    <a:pt x="1192" y="196"/>
                  </a:cubicBezTo>
                  <a:cubicBezTo>
                    <a:pt x="1170" y="193"/>
                    <a:pt x="1148" y="201"/>
                    <a:pt x="1129" y="211"/>
                  </a:cubicBezTo>
                  <a:cubicBezTo>
                    <a:pt x="1100" y="226"/>
                    <a:pt x="1075" y="250"/>
                    <a:pt x="1058" y="277"/>
                  </a:cubicBezTo>
                  <a:cubicBezTo>
                    <a:pt x="1044" y="299"/>
                    <a:pt x="1033" y="328"/>
                    <a:pt x="1046" y="353"/>
                  </a:cubicBezTo>
                  <a:cubicBezTo>
                    <a:pt x="1058" y="375"/>
                    <a:pt x="1089" y="367"/>
                    <a:pt x="1106" y="358"/>
                  </a:cubicBezTo>
                  <a:cubicBezTo>
                    <a:pt x="1138" y="341"/>
                    <a:pt x="1161" y="313"/>
                    <a:pt x="1181" y="284"/>
                  </a:cubicBezTo>
                  <a:cubicBezTo>
                    <a:pt x="1191" y="269"/>
                    <a:pt x="1199" y="254"/>
                    <a:pt x="1207" y="238"/>
                  </a:cubicBezTo>
                  <a:cubicBezTo>
                    <a:pt x="1201" y="258"/>
                    <a:pt x="1200" y="277"/>
                    <a:pt x="1205" y="298"/>
                  </a:cubicBezTo>
                  <a:cubicBezTo>
                    <a:pt x="1212" y="329"/>
                    <a:pt x="1229" y="352"/>
                    <a:pt x="1257" y="368"/>
                  </a:cubicBezTo>
                  <a:cubicBezTo>
                    <a:pt x="1279" y="377"/>
                    <a:pt x="1286" y="380"/>
                    <a:pt x="1302" y="384"/>
                  </a:cubicBezTo>
                </a:path>
                <a:path w="2400" h="464" extrusionOk="0">
                  <a:moveTo>
                    <a:pt x="1476" y="263"/>
                  </a:moveTo>
                  <a:cubicBezTo>
                    <a:pt x="1458" y="259"/>
                    <a:pt x="1430" y="249"/>
                    <a:pt x="1412" y="253"/>
                  </a:cubicBezTo>
                  <a:cubicBezTo>
                    <a:pt x="1396" y="256"/>
                    <a:pt x="1370" y="268"/>
                    <a:pt x="1360" y="283"/>
                  </a:cubicBezTo>
                  <a:cubicBezTo>
                    <a:pt x="1347" y="302"/>
                    <a:pt x="1343" y="331"/>
                    <a:pt x="1347" y="353"/>
                  </a:cubicBezTo>
                  <a:cubicBezTo>
                    <a:pt x="1352" y="380"/>
                    <a:pt x="1373" y="399"/>
                    <a:pt x="1400" y="403"/>
                  </a:cubicBezTo>
                  <a:cubicBezTo>
                    <a:pt x="1432" y="408"/>
                    <a:pt x="1461" y="402"/>
                    <a:pt x="1490" y="387"/>
                  </a:cubicBezTo>
                  <a:cubicBezTo>
                    <a:pt x="1511" y="375"/>
                    <a:pt x="1517" y="371"/>
                    <a:pt x="1529" y="361"/>
                  </a:cubicBezTo>
                </a:path>
                <a:path w="2400" h="464" extrusionOk="0">
                  <a:moveTo>
                    <a:pt x="1592" y="19"/>
                  </a:moveTo>
                  <a:cubicBezTo>
                    <a:pt x="1587" y="54"/>
                    <a:pt x="1590" y="84"/>
                    <a:pt x="1590" y="119"/>
                  </a:cubicBezTo>
                  <a:cubicBezTo>
                    <a:pt x="1591" y="170"/>
                    <a:pt x="1591" y="225"/>
                    <a:pt x="1602" y="276"/>
                  </a:cubicBezTo>
                  <a:cubicBezTo>
                    <a:pt x="1610" y="312"/>
                    <a:pt x="1623" y="345"/>
                    <a:pt x="1641" y="377"/>
                  </a:cubicBezTo>
                </a:path>
                <a:path w="2400" h="464" extrusionOk="0">
                  <a:moveTo>
                    <a:pt x="1537" y="237"/>
                  </a:moveTo>
                  <a:cubicBezTo>
                    <a:pt x="1528" y="231"/>
                    <a:pt x="1525" y="229"/>
                    <a:pt x="1528" y="220"/>
                  </a:cubicBezTo>
                  <a:cubicBezTo>
                    <a:pt x="1552" y="220"/>
                    <a:pt x="1575" y="215"/>
                    <a:pt x="1599" y="215"/>
                  </a:cubicBezTo>
                  <a:cubicBezTo>
                    <a:pt x="1626" y="215"/>
                    <a:pt x="1652" y="217"/>
                    <a:pt x="1679" y="218"/>
                  </a:cubicBezTo>
                </a:path>
                <a:path w="2400" h="464" extrusionOk="0">
                  <a:moveTo>
                    <a:pt x="1798" y="202"/>
                  </a:moveTo>
                  <a:cubicBezTo>
                    <a:pt x="1795" y="230"/>
                    <a:pt x="1799" y="248"/>
                    <a:pt x="1803" y="276"/>
                  </a:cubicBezTo>
                  <a:cubicBezTo>
                    <a:pt x="1807" y="303"/>
                    <a:pt x="1812" y="330"/>
                    <a:pt x="1821" y="356"/>
                  </a:cubicBezTo>
                  <a:cubicBezTo>
                    <a:pt x="1827" y="370"/>
                    <a:pt x="1829" y="375"/>
                    <a:pt x="1833" y="384"/>
                  </a:cubicBezTo>
                </a:path>
                <a:path w="2400" h="464" extrusionOk="0">
                  <a:moveTo>
                    <a:pt x="1783" y="89"/>
                  </a:moveTo>
                  <a:cubicBezTo>
                    <a:pt x="1779" y="78"/>
                    <a:pt x="1777" y="74"/>
                    <a:pt x="1773" y="67"/>
                  </a:cubicBezTo>
                  <a:cubicBezTo>
                    <a:pt x="1786" y="77"/>
                    <a:pt x="1797" y="87"/>
                    <a:pt x="1809" y="98"/>
                  </a:cubicBezTo>
                </a:path>
                <a:path w="2400" h="464" extrusionOk="0">
                  <a:moveTo>
                    <a:pt x="1985" y="197"/>
                  </a:moveTo>
                  <a:cubicBezTo>
                    <a:pt x="1989" y="226"/>
                    <a:pt x="1998" y="252"/>
                    <a:pt x="2009" y="279"/>
                  </a:cubicBezTo>
                  <a:cubicBezTo>
                    <a:pt x="2017" y="301"/>
                    <a:pt x="2025" y="315"/>
                    <a:pt x="2043" y="329"/>
                  </a:cubicBezTo>
                  <a:cubicBezTo>
                    <a:pt x="2068" y="320"/>
                    <a:pt x="2069" y="313"/>
                    <a:pt x="2073" y="286"/>
                  </a:cubicBezTo>
                  <a:cubicBezTo>
                    <a:pt x="2077" y="260"/>
                    <a:pt x="2074" y="234"/>
                    <a:pt x="2071" y="208"/>
                  </a:cubicBezTo>
                  <a:cubicBezTo>
                    <a:pt x="2069" y="190"/>
                    <a:pt x="2066" y="165"/>
                    <a:pt x="2052" y="151"/>
                  </a:cubicBezTo>
                  <a:cubicBezTo>
                    <a:pt x="2048" y="149"/>
                    <a:pt x="2045" y="146"/>
                    <a:pt x="2041" y="144"/>
                  </a:cubicBezTo>
                  <a:cubicBezTo>
                    <a:pt x="2029" y="165"/>
                    <a:pt x="2032" y="171"/>
                    <a:pt x="2057" y="179"/>
                  </a:cubicBezTo>
                  <a:cubicBezTo>
                    <a:pt x="2087" y="188"/>
                    <a:pt x="2118" y="192"/>
                    <a:pt x="2148" y="198"/>
                  </a:cubicBezTo>
                  <a:cubicBezTo>
                    <a:pt x="2188" y="206"/>
                    <a:pt x="2226" y="209"/>
                    <a:pt x="2267" y="209"/>
                  </a:cubicBezTo>
                  <a:cubicBezTo>
                    <a:pt x="2296" y="209"/>
                    <a:pt x="2324" y="208"/>
                    <a:pt x="2346" y="187"/>
                  </a:cubicBezTo>
                  <a:cubicBezTo>
                    <a:pt x="2357" y="176"/>
                    <a:pt x="2368" y="153"/>
                    <a:pt x="2363" y="137"/>
                  </a:cubicBezTo>
                  <a:cubicBezTo>
                    <a:pt x="2355" y="111"/>
                    <a:pt x="2324" y="108"/>
                    <a:pt x="2302" y="116"/>
                  </a:cubicBezTo>
                  <a:cubicBezTo>
                    <a:pt x="2278" y="125"/>
                    <a:pt x="2248" y="150"/>
                    <a:pt x="2239" y="175"/>
                  </a:cubicBezTo>
                  <a:cubicBezTo>
                    <a:pt x="2223" y="218"/>
                    <a:pt x="2244" y="259"/>
                    <a:pt x="2273" y="290"/>
                  </a:cubicBezTo>
                  <a:cubicBezTo>
                    <a:pt x="2301" y="320"/>
                    <a:pt x="2333" y="338"/>
                    <a:pt x="2374" y="340"/>
                  </a:cubicBezTo>
                  <a:cubicBezTo>
                    <a:pt x="2382" y="339"/>
                    <a:pt x="2391" y="339"/>
                    <a:pt x="2399" y="338"/>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12" name="Ink 13"/>
            <p:cNvSpPr>
              <a:spLocks noRot="1" noChangeAspect="1" noEditPoints="1" noChangeArrowheads="1" noChangeShapeType="1" noTextEdit="1"/>
            </p:cNvSpPr>
            <p:nvPr/>
          </p:nvSpPr>
          <p:spPr bwMode="auto">
            <a:xfrm>
              <a:off x="4276" y="3753"/>
              <a:ext cx="1" cy="3"/>
            </a:xfrm>
            <a:custGeom>
              <a:avLst/>
              <a:gdLst>
                <a:gd name="T0" fmla="*/ 0 w 4"/>
                <a:gd name="T1" fmla="*/ 0 h 14"/>
                <a:gd name="T2" fmla="*/ 0 w 4"/>
                <a:gd name="T3" fmla="*/ 0 h 14"/>
                <a:gd name="T4" fmla="*/ 0 60000 65536"/>
                <a:gd name="T5" fmla="*/ 0 60000 65536"/>
              </a:gdLst>
              <a:ahLst/>
              <a:cxnLst>
                <a:cxn ang="T4">
                  <a:pos x="T0" y="T1"/>
                </a:cxn>
                <a:cxn ang="T5">
                  <a:pos x="T2" y="T3"/>
                </a:cxn>
              </a:cxnLst>
              <a:rect l="0" t="0" r="r" b="b"/>
              <a:pathLst>
                <a:path w="4" h="14" extrusionOk="0">
                  <a:moveTo>
                    <a:pt x="0" y="0"/>
                  </a:moveTo>
                  <a:cubicBezTo>
                    <a:pt x="1" y="4"/>
                    <a:pt x="2" y="9"/>
                    <a:pt x="3" y="13"/>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13" name="Ink 14"/>
            <p:cNvSpPr>
              <a:spLocks noRot="1" noChangeAspect="1" noEditPoints="1" noChangeArrowheads="1" noChangeShapeType="1" noTextEdit="1"/>
            </p:cNvSpPr>
            <p:nvPr/>
          </p:nvSpPr>
          <p:spPr bwMode="auto">
            <a:xfrm>
              <a:off x="4238" y="3723"/>
              <a:ext cx="49" cy="31"/>
            </a:xfrm>
            <a:custGeom>
              <a:avLst/>
              <a:gdLst>
                <a:gd name="T0" fmla="*/ 0 w 217"/>
                <a:gd name="T1" fmla="*/ 0 h 135"/>
                <a:gd name="T2" fmla="*/ 0 w 217"/>
                <a:gd name="T3" fmla="*/ 0 h 135"/>
                <a:gd name="T4" fmla="*/ 0 w 217"/>
                <a:gd name="T5" fmla="*/ 0 h 135"/>
                <a:gd name="T6" fmla="*/ 0 w 217"/>
                <a:gd name="T7" fmla="*/ 0 h 135"/>
                <a:gd name="T8" fmla="*/ 0 w 217"/>
                <a:gd name="T9" fmla="*/ 0 h 135"/>
                <a:gd name="T10" fmla="*/ 0 w 217"/>
                <a:gd name="T11" fmla="*/ 0 h 135"/>
                <a:gd name="T12" fmla="*/ 0 w 217"/>
                <a:gd name="T13" fmla="*/ 0 h 135"/>
                <a:gd name="T14" fmla="*/ 0 w 217"/>
                <a:gd name="T15" fmla="*/ 0 h 135"/>
                <a:gd name="T16" fmla="*/ 0 w 217"/>
                <a:gd name="T17" fmla="*/ 0 h 135"/>
                <a:gd name="T18" fmla="*/ 0 w 217"/>
                <a:gd name="T19" fmla="*/ 0 h 135"/>
                <a:gd name="T20" fmla="*/ 0 w 217"/>
                <a:gd name="T21" fmla="*/ 0 h 1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17" h="135" extrusionOk="0">
                  <a:moveTo>
                    <a:pt x="3" y="14"/>
                  </a:moveTo>
                  <a:cubicBezTo>
                    <a:pt x="0" y="35"/>
                    <a:pt x="2" y="49"/>
                    <a:pt x="4" y="70"/>
                  </a:cubicBezTo>
                  <a:cubicBezTo>
                    <a:pt x="6" y="88"/>
                    <a:pt x="17" y="108"/>
                    <a:pt x="25" y="124"/>
                  </a:cubicBezTo>
                  <a:cubicBezTo>
                    <a:pt x="27" y="127"/>
                    <a:pt x="29" y="131"/>
                    <a:pt x="31" y="134"/>
                  </a:cubicBezTo>
                </a:path>
                <a:path w="217" h="135" extrusionOk="0">
                  <a:moveTo>
                    <a:pt x="72" y="0"/>
                  </a:moveTo>
                  <a:cubicBezTo>
                    <a:pt x="73" y="30"/>
                    <a:pt x="79" y="54"/>
                    <a:pt x="84" y="83"/>
                  </a:cubicBezTo>
                  <a:cubicBezTo>
                    <a:pt x="85" y="91"/>
                    <a:pt x="86" y="100"/>
                    <a:pt x="87" y="108"/>
                  </a:cubicBezTo>
                </a:path>
                <a:path w="217" h="135" extrusionOk="0">
                  <a:moveTo>
                    <a:pt x="216" y="110"/>
                  </a:moveTo>
                  <a:cubicBezTo>
                    <a:pt x="209" y="96"/>
                    <a:pt x="207" y="81"/>
                    <a:pt x="202" y="66"/>
                  </a:cubicBezTo>
                  <a:cubicBezTo>
                    <a:pt x="205" y="83"/>
                    <a:pt x="201" y="98"/>
                    <a:pt x="200" y="116"/>
                  </a:cubicBezTo>
                  <a:cubicBezTo>
                    <a:pt x="200" y="122"/>
                    <a:pt x="199" y="127"/>
                    <a:pt x="199" y="133"/>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14" name="Ink 15"/>
            <p:cNvSpPr>
              <a:spLocks noRot="1" noChangeAspect="1" noEditPoints="1" noChangeArrowheads="1" noChangeShapeType="1" noTextEdit="1"/>
            </p:cNvSpPr>
            <p:nvPr/>
          </p:nvSpPr>
          <p:spPr bwMode="auto">
            <a:xfrm>
              <a:off x="4368" y="3696"/>
              <a:ext cx="528" cy="123"/>
            </a:xfrm>
            <a:custGeom>
              <a:avLst/>
              <a:gdLst>
                <a:gd name="T0" fmla="*/ 0 w 2329"/>
                <a:gd name="T1" fmla="*/ 0 h 541"/>
                <a:gd name="T2" fmla="*/ 0 w 2329"/>
                <a:gd name="T3" fmla="*/ 0 h 541"/>
                <a:gd name="T4" fmla="*/ 0 w 2329"/>
                <a:gd name="T5" fmla="*/ 0 h 541"/>
                <a:gd name="T6" fmla="*/ 0 w 2329"/>
                <a:gd name="T7" fmla="*/ 0 h 541"/>
                <a:gd name="T8" fmla="*/ 0 w 2329"/>
                <a:gd name="T9" fmla="*/ 0 h 541"/>
                <a:gd name="T10" fmla="*/ 0 w 2329"/>
                <a:gd name="T11" fmla="*/ 0 h 541"/>
                <a:gd name="T12" fmla="*/ 0 w 2329"/>
                <a:gd name="T13" fmla="*/ 0 h 541"/>
                <a:gd name="T14" fmla="*/ 0 w 2329"/>
                <a:gd name="T15" fmla="*/ 0 h 541"/>
                <a:gd name="T16" fmla="*/ 0 w 2329"/>
                <a:gd name="T17" fmla="*/ 0 h 541"/>
                <a:gd name="T18" fmla="*/ 0 w 2329"/>
                <a:gd name="T19" fmla="*/ 0 h 541"/>
                <a:gd name="T20" fmla="*/ 0 w 2329"/>
                <a:gd name="T21" fmla="*/ 0 h 541"/>
                <a:gd name="T22" fmla="*/ 0 w 2329"/>
                <a:gd name="T23" fmla="*/ 0 h 541"/>
                <a:gd name="T24" fmla="*/ 0 w 2329"/>
                <a:gd name="T25" fmla="*/ 0 h 541"/>
                <a:gd name="T26" fmla="*/ 0 w 2329"/>
                <a:gd name="T27" fmla="*/ 0 h 541"/>
                <a:gd name="T28" fmla="*/ 0 w 2329"/>
                <a:gd name="T29" fmla="*/ 0 h 541"/>
                <a:gd name="T30" fmla="*/ 0 w 2329"/>
                <a:gd name="T31" fmla="*/ 0 h 541"/>
                <a:gd name="T32" fmla="*/ 0 w 2329"/>
                <a:gd name="T33" fmla="*/ 0 h 541"/>
                <a:gd name="T34" fmla="*/ 0 w 2329"/>
                <a:gd name="T35" fmla="*/ 0 h 541"/>
                <a:gd name="T36" fmla="*/ 0 w 2329"/>
                <a:gd name="T37" fmla="*/ 0 h 541"/>
                <a:gd name="T38" fmla="*/ 0 w 2329"/>
                <a:gd name="T39" fmla="*/ 0 h 541"/>
                <a:gd name="T40" fmla="*/ 0 w 2329"/>
                <a:gd name="T41" fmla="*/ 0 h 541"/>
                <a:gd name="T42" fmla="*/ 0 w 2329"/>
                <a:gd name="T43" fmla="*/ 0 h 541"/>
                <a:gd name="T44" fmla="*/ 0 w 2329"/>
                <a:gd name="T45" fmla="*/ 0 h 541"/>
                <a:gd name="T46" fmla="*/ 0 w 2329"/>
                <a:gd name="T47" fmla="*/ 0 h 541"/>
                <a:gd name="T48" fmla="*/ 0 w 2329"/>
                <a:gd name="T49" fmla="*/ 0 h 541"/>
                <a:gd name="T50" fmla="*/ 0 w 2329"/>
                <a:gd name="T51" fmla="*/ 0 h 541"/>
                <a:gd name="T52" fmla="*/ 0 w 2329"/>
                <a:gd name="T53" fmla="*/ 0 h 541"/>
                <a:gd name="T54" fmla="*/ 0 w 2329"/>
                <a:gd name="T55" fmla="*/ 0 h 541"/>
                <a:gd name="T56" fmla="*/ 0 w 2329"/>
                <a:gd name="T57" fmla="*/ 0 h 541"/>
                <a:gd name="T58" fmla="*/ 0 w 2329"/>
                <a:gd name="T59" fmla="*/ 0 h 541"/>
                <a:gd name="T60" fmla="*/ 0 w 2329"/>
                <a:gd name="T61" fmla="*/ 0 h 541"/>
                <a:gd name="T62" fmla="*/ 0 w 2329"/>
                <a:gd name="T63" fmla="*/ 0 h 541"/>
                <a:gd name="T64" fmla="*/ 0 w 2329"/>
                <a:gd name="T65" fmla="*/ 0 h 541"/>
                <a:gd name="T66" fmla="*/ 0 w 2329"/>
                <a:gd name="T67" fmla="*/ 0 h 541"/>
                <a:gd name="T68" fmla="*/ 0 w 2329"/>
                <a:gd name="T69" fmla="*/ 0 h 541"/>
                <a:gd name="T70" fmla="*/ 0 w 2329"/>
                <a:gd name="T71" fmla="*/ 0 h 541"/>
                <a:gd name="T72" fmla="*/ 0 w 2329"/>
                <a:gd name="T73" fmla="*/ 0 h 541"/>
                <a:gd name="T74" fmla="*/ 0 w 2329"/>
                <a:gd name="T75" fmla="*/ 0 h 541"/>
                <a:gd name="T76" fmla="*/ 0 w 2329"/>
                <a:gd name="T77" fmla="*/ 0 h 541"/>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2329" h="541" extrusionOk="0">
                  <a:moveTo>
                    <a:pt x="99" y="257"/>
                  </a:moveTo>
                  <a:cubicBezTo>
                    <a:pt x="79" y="251"/>
                    <a:pt x="61" y="246"/>
                    <a:pt x="42" y="259"/>
                  </a:cubicBezTo>
                  <a:cubicBezTo>
                    <a:pt x="17" y="276"/>
                    <a:pt x="26" y="293"/>
                    <a:pt x="42" y="311"/>
                  </a:cubicBezTo>
                  <a:cubicBezTo>
                    <a:pt x="59" y="330"/>
                    <a:pt x="79" y="343"/>
                    <a:pt x="99" y="359"/>
                  </a:cubicBezTo>
                  <a:cubicBezTo>
                    <a:pt x="108" y="366"/>
                    <a:pt x="137" y="390"/>
                    <a:pt x="125" y="405"/>
                  </a:cubicBezTo>
                  <a:cubicBezTo>
                    <a:pt x="110" y="424"/>
                    <a:pt x="76" y="423"/>
                    <a:pt x="54" y="426"/>
                  </a:cubicBezTo>
                  <a:cubicBezTo>
                    <a:pt x="35" y="428"/>
                    <a:pt x="19" y="424"/>
                    <a:pt x="0" y="421"/>
                  </a:cubicBezTo>
                </a:path>
                <a:path w="2329" h="541" extrusionOk="0">
                  <a:moveTo>
                    <a:pt x="349" y="83"/>
                  </a:moveTo>
                  <a:cubicBezTo>
                    <a:pt x="338" y="119"/>
                    <a:pt x="339" y="151"/>
                    <a:pt x="338" y="189"/>
                  </a:cubicBezTo>
                  <a:cubicBezTo>
                    <a:pt x="337" y="242"/>
                    <a:pt x="343" y="295"/>
                    <a:pt x="351" y="348"/>
                  </a:cubicBezTo>
                  <a:cubicBezTo>
                    <a:pt x="357" y="387"/>
                    <a:pt x="365" y="424"/>
                    <a:pt x="379" y="461"/>
                  </a:cubicBezTo>
                  <a:cubicBezTo>
                    <a:pt x="381" y="466"/>
                    <a:pt x="382" y="470"/>
                    <a:pt x="384" y="475"/>
                  </a:cubicBezTo>
                </a:path>
                <a:path w="2329" h="541" extrusionOk="0">
                  <a:moveTo>
                    <a:pt x="272" y="293"/>
                  </a:moveTo>
                  <a:cubicBezTo>
                    <a:pt x="295" y="283"/>
                    <a:pt x="312" y="284"/>
                    <a:pt x="337" y="290"/>
                  </a:cubicBezTo>
                  <a:cubicBezTo>
                    <a:pt x="374" y="299"/>
                    <a:pt x="411" y="311"/>
                    <a:pt x="449" y="320"/>
                  </a:cubicBezTo>
                </a:path>
                <a:path w="2329" h="541" extrusionOk="0">
                  <a:moveTo>
                    <a:pt x="628" y="289"/>
                  </a:moveTo>
                  <a:cubicBezTo>
                    <a:pt x="608" y="283"/>
                    <a:pt x="592" y="283"/>
                    <a:pt x="571" y="288"/>
                  </a:cubicBezTo>
                  <a:cubicBezTo>
                    <a:pt x="556" y="291"/>
                    <a:pt x="540" y="293"/>
                    <a:pt x="526" y="300"/>
                  </a:cubicBezTo>
                  <a:cubicBezTo>
                    <a:pt x="509" y="309"/>
                    <a:pt x="493" y="323"/>
                    <a:pt x="484" y="339"/>
                  </a:cubicBezTo>
                  <a:cubicBezTo>
                    <a:pt x="471" y="361"/>
                    <a:pt x="467" y="388"/>
                    <a:pt x="469" y="413"/>
                  </a:cubicBezTo>
                  <a:cubicBezTo>
                    <a:pt x="471" y="432"/>
                    <a:pt x="480" y="455"/>
                    <a:pt x="502" y="458"/>
                  </a:cubicBezTo>
                  <a:cubicBezTo>
                    <a:pt x="535" y="462"/>
                    <a:pt x="563" y="423"/>
                    <a:pt x="581" y="402"/>
                  </a:cubicBezTo>
                  <a:cubicBezTo>
                    <a:pt x="597" y="383"/>
                    <a:pt x="611" y="356"/>
                    <a:pt x="630" y="340"/>
                  </a:cubicBezTo>
                  <a:cubicBezTo>
                    <a:pt x="634" y="338"/>
                    <a:pt x="638" y="335"/>
                    <a:pt x="642" y="333"/>
                  </a:cubicBezTo>
                  <a:cubicBezTo>
                    <a:pt x="654" y="353"/>
                    <a:pt x="661" y="374"/>
                    <a:pt x="671" y="396"/>
                  </a:cubicBezTo>
                  <a:cubicBezTo>
                    <a:pt x="680" y="416"/>
                    <a:pt x="693" y="435"/>
                    <a:pt x="706" y="453"/>
                  </a:cubicBezTo>
                </a:path>
                <a:path w="2329" h="541" extrusionOk="0">
                  <a:moveTo>
                    <a:pt x="713" y="147"/>
                  </a:moveTo>
                  <a:cubicBezTo>
                    <a:pt x="711" y="144"/>
                    <a:pt x="708" y="141"/>
                    <a:pt x="706" y="138"/>
                  </a:cubicBezTo>
                  <a:cubicBezTo>
                    <a:pt x="708" y="165"/>
                    <a:pt x="717" y="193"/>
                    <a:pt x="722" y="221"/>
                  </a:cubicBezTo>
                  <a:cubicBezTo>
                    <a:pt x="735" y="288"/>
                    <a:pt x="753" y="355"/>
                    <a:pt x="765" y="422"/>
                  </a:cubicBezTo>
                  <a:cubicBezTo>
                    <a:pt x="773" y="463"/>
                    <a:pt x="783" y="501"/>
                    <a:pt x="797" y="540"/>
                  </a:cubicBezTo>
                </a:path>
                <a:path w="2329" h="541" extrusionOk="0">
                  <a:moveTo>
                    <a:pt x="873" y="141"/>
                  </a:moveTo>
                  <a:cubicBezTo>
                    <a:pt x="859" y="173"/>
                    <a:pt x="863" y="200"/>
                    <a:pt x="864" y="235"/>
                  </a:cubicBezTo>
                  <a:cubicBezTo>
                    <a:pt x="865" y="294"/>
                    <a:pt x="874" y="352"/>
                    <a:pt x="884" y="410"/>
                  </a:cubicBezTo>
                  <a:cubicBezTo>
                    <a:pt x="890" y="446"/>
                    <a:pt x="900" y="467"/>
                    <a:pt x="918" y="498"/>
                  </a:cubicBezTo>
                </a:path>
                <a:path w="2329" h="541" extrusionOk="0">
                  <a:moveTo>
                    <a:pt x="1047" y="368"/>
                  </a:moveTo>
                  <a:cubicBezTo>
                    <a:pt x="1064" y="360"/>
                    <a:pt x="1089" y="351"/>
                    <a:pt x="1091" y="328"/>
                  </a:cubicBezTo>
                  <a:cubicBezTo>
                    <a:pt x="1093" y="307"/>
                    <a:pt x="1066" y="294"/>
                    <a:pt x="1050" y="291"/>
                  </a:cubicBezTo>
                  <a:cubicBezTo>
                    <a:pt x="1032" y="287"/>
                    <a:pt x="1011" y="310"/>
                    <a:pt x="1003" y="324"/>
                  </a:cubicBezTo>
                  <a:cubicBezTo>
                    <a:pt x="992" y="343"/>
                    <a:pt x="988" y="366"/>
                    <a:pt x="998" y="386"/>
                  </a:cubicBezTo>
                  <a:cubicBezTo>
                    <a:pt x="1014" y="417"/>
                    <a:pt x="1048" y="422"/>
                    <a:pt x="1079" y="426"/>
                  </a:cubicBezTo>
                  <a:cubicBezTo>
                    <a:pt x="1112" y="429"/>
                    <a:pt x="1124" y="430"/>
                    <a:pt x="1146" y="426"/>
                  </a:cubicBezTo>
                </a:path>
                <a:path w="2329" h="541" extrusionOk="0">
                  <a:moveTo>
                    <a:pt x="1370" y="286"/>
                  </a:moveTo>
                  <a:cubicBezTo>
                    <a:pt x="1350" y="279"/>
                    <a:pt x="1343" y="282"/>
                    <a:pt x="1324" y="287"/>
                  </a:cubicBezTo>
                  <a:cubicBezTo>
                    <a:pt x="1303" y="293"/>
                    <a:pt x="1293" y="302"/>
                    <a:pt x="1278" y="317"/>
                  </a:cubicBezTo>
                  <a:cubicBezTo>
                    <a:pt x="1260" y="336"/>
                    <a:pt x="1253" y="356"/>
                    <a:pt x="1251" y="382"/>
                  </a:cubicBezTo>
                  <a:cubicBezTo>
                    <a:pt x="1250" y="401"/>
                    <a:pt x="1254" y="428"/>
                    <a:pt x="1271" y="439"/>
                  </a:cubicBezTo>
                  <a:cubicBezTo>
                    <a:pt x="1291" y="452"/>
                    <a:pt x="1317" y="439"/>
                    <a:pt x="1333" y="427"/>
                  </a:cubicBezTo>
                  <a:cubicBezTo>
                    <a:pt x="1360" y="406"/>
                    <a:pt x="1376" y="374"/>
                    <a:pt x="1389" y="344"/>
                  </a:cubicBezTo>
                  <a:cubicBezTo>
                    <a:pt x="1404" y="311"/>
                    <a:pt x="1406" y="275"/>
                    <a:pt x="1405" y="239"/>
                  </a:cubicBezTo>
                  <a:cubicBezTo>
                    <a:pt x="1404" y="215"/>
                    <a:pt x="1400" y="192"/>
                    <a:pt x="1393" y="169"/>
                  </a:cubicBezTo>
                  <a:cubicBezTo>
                    <a:pt x="1388" y="200"/>
                    <a:pt x="1396" y="237"/>
                    <a:pt x="1402" y="270"/>
                  </a:cubicBezTo>
                  <a:cubicBezTo>
                    <a:pt x="1414" y="329"/>
                    <a:pt x="1428" y="390"/>
                    <a:pt x="1456" y="444"/>
                  </a:cubicBezTo>
                  <a:cubicBezTo>
                    <a:pt x="1475" y="480"/>
                    <a:pt x="1495" y="495"/>
                    <a:pt x="1527" y="516"/>
                  </a:cubicBezTo>
                </a:path>
                <a:path w="2329" h="541" extrusionOk="0">
                  <a:moveTo>
                    <a:pt x="2049" y="291"/>
                  </a:moveTo>
                  <a:cubicBezTo>
                    <a:pt x="2041" y="276"/>
                    <a:pt x="2032" y="264"/>
                    <a:pt x="2019" y="253"/>
                  </a:cubicBezTo>
                  <a:cubicBezTo>
                    <a:pt x="1997" y="235"/>
                    <a:pt x="1981" y="244"/>
                    <a:pt x="1963" y="263"/>
                  </a:cubicBezTo>
                  <a:cubicBezTo>
                    <a:pt x="1947" y="280"/>
                    <a:pt x="1937" y="305"/>
                    <a:pt x="1932" y="327"/>
                  </a:cubicBezTo>
                  <a:cubicBezTo>
                    <a:pt x="1926" y="352"/>
                    <a:pt x="1925" y="383"/>
                    <a:pt x="1956" y="389"/>
                  </a:cubicBezTo>
                  <a:cubicBezTo>
                    <a:pt x="1975" y="393"/>
                    <a:pt x="1996" y="368"/>
                    <a:pt x="2006" y="356"/>
                  </a:cubicBezTo>
                  <a:cubicBezTo>
                    <a:pt x="2016" y="344"/>
                    <a:pt x="2019" y="337"/>
                    <a:pt x="2032" y="329"/>
                  </a:cubicBezTo>
                  <a:cubicBezTo>
                    <a:pt x="2051" y="352"/>
                    <a:pt x="2072" y="373"/>
                    <a:pt x="2094" y="393"/>
                  </a:cubicBezTo>
                  <a:cubicBezTo>
                    <a:pt x="2110" y="406"/>
                    <a:pt x="2115" y="411"/>
                    <a:pt x="2126" y="420"/>
                  </a:cubicBezTo>
                </a:path>
                <a:path w="2329" h="541" extrusionOk="0">
                  <a:moveTo>
                    <a:pt x="2263" y="271"/>
                  </a:moveTo>
                  <a:cubicBezTo>
                    <a:pt x="2248" y="271"/>
                    <a:pt x="2227" y="270"/>
                    <a:pt x="2215" y="280"/>
                  </a:cubicBezTo>
                  <a:cubicBezTo>
                    <a:pt x="2193" y="298"/>
                    <a:pt x="2219" y="318"/>
                    <a:pt x="2232" y="329"/>
                  </a:cubicBezTo>
                  <a:cubicBezTo>
                    <a:pt x="2253" y="347"/>
                    <a:pt x="2276" y="362"/>
                    <a:pt x="2298" y="379"/>
                  </a:cubicBezTo>
                  <a:cubicBezTo>
                    <a:pt x="2310" y="389"/>
                    <a:pt x="2319" y="397"/>
                    <a:pt x="2328" y="409"/>
                  </a:cubicBezTo>
                  <a:cubicBezTo>
                    <a:pt x="2309" y="418"/>
                    <a:pt x="2290" y="419"/>
                    <a:pt x="2268" y="419"/>
                  </a:cubicBezTo>
                  <a:cubicBezTo>
                    <a:pt x="2253" y="419"/>
                    <a:pt x="2216" y="427"/>
                    <a:pt x="2220" y="401"/>
                  </a:cubicBezTo>
                  <a:cubicBezTo>
                    <a:pt x="2223" y="396"/>
                    <a:pt x="2225" y="391"/>
                    <a:pt x="2228" y="386"/>
                  </a:cubicBezTo>
                </a:path>
                <a:path w="2329" h="541" extrusionOk="0">
                  <a:moveTo>
                    <a:pt x="1630" y="14"/>
                  </a:moveTo>
                  <a:cubicBezTo>
                    <a:pt x="1619" y="33"/>
                    <a:pt x="1617" y="52"/>
                    <a:pt x="1618" y="75"/>
                  </a:cubicBezTo>
                  <a:cubicBezTo>
                    <a:pt x="1619" y="97"/>
                    <a:pt x="1623" y="118"/>
                    <a:pt x="1628" y="139"/>
                  </a:cubicBezTo>
                  <a:cubicBezTo>
                    <a:pt x="1631" y="152"/>
                    <a:pt x="1633" y="158"/>
                    <a:pt x="1643" y="164"/>
                  </a:cubicBezTo>
                </a:path>
                <a:path w="2329" h="541" extrusionOk="0">
                  <a:moveTo>
                    <a:pt x="1714" y="0"/>
                  </a:moveTo>
                  <a:cubicBezTo>
                    <a:pt x="1690" y="23"/>
                    <a:pt x="1692" y="42"/>
                    <a:pt x="1694" y="75"/>
                  </a:cubicBezTo>
                  <a:cubicBezTo>
                    <a:pt x="1697" y="114"/>
                    <a:pt x="1707" y="148"/>
                    <a:pt x="1720" y="184"/>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15" name="Ink 16"/>
            <p:cNvSpPr>
              <a:spLocks noRot="1" noChangeAspect="1" noEditPoints="1" noChangeArrowheads="1" noChangeShapeType="1" noTextEdit="1"/>
            </p:cNvSpPr>
            <p:nvPr/>
          </p:nvSpPr>
          <p:spPr bwMode="auto">
            <a:xfrm>
              <a:off x="4969" y="3686"/>
              <a:ext cx="220" cy="195"/>
            </a:xfrm>
            <a:custGeom>
              <a:avLst/>
              <a:gdLst>
                <a:gd name="T0" fmla="*/ 0 w 968"/>
                <a:gd name="T1" fmla="*/ 0 h 859"/>
                <a:gd name="T2" fmla="*/ 0 w 968"/>
                <a:gd name="T3" fmla="*/ 0 h 859"/>
                <a:gd name="T4" fmla="*/ 0 w 968"/>
                <a:gd name="T5" fmla="*/ 0 h 859"/>
                <a:gd name="T6" fmla="*/ 0 w 968"/>
                <a:gd name="T7" fmla="*/ 0 h 859"/>
                <a:gd name="T8" fmla="*/ 0 w 968"/>
                <a:gd name="T9" fmla="*/ 0 h 859"/>
                <a:gd name="T10" fmla="*/ 0 w 968"/>
                <a:gd name="T11" fmla="*/ 0 h 859"/>
                <a:gd name="T12" fmla="*/ 0 w 968"/>
                <a:gd name="T13" fmla="*/ 0 h 859"/>
                <a:gd name="T14" fmla="*/ 0 w 968"/>
                <a:gd name="T15" fmla="*/ 0 h 859"/>
                <a:gd name="T16" fmla="*/ 0 w 968"/>
                <a:gd name="T17" fmla="*/ 0 h 859"/>
                <a:gd name="T18" fmla="*/ 0 w 968"/>
                <a:gd name="T19" fmla="*/ 0 h 859"/>
                <a:gd name="T20" fmla="*/ 0 w 968"/>
                <a:gd name="T21" fmla="*/ 0 h 859"/>
                <a:gd name="T22" fmla="*/ 0 w 968"/>
                <a:gd name="T23" fmla="*/ 0 h 859"/>
                <a:gd name="T24" fmla="*/ 0 w 968"/>
                <a:gd name="T25" fmla="*/ 0 h 859"/>
                <a:gd name="T26" fmla="*/ 0 w 968"/>
                <a:gd name="T27" fmla="*/ 0 h 859"/>
                <a:gd name="T28" fmla="*/ 0 w 968"/>
                <a:gd name="T29" fmla="*/ 0 h 859"/>
                <a:gd name="T30" fmla="*/ 0 w 968"/>
                <a:gd name="T31" fmla="*/ 0 h 859"/>
                <a:gd name="T32" fmla="*/ 0 w 968"/>
                <a:gd name="T33" fmla="*/ 0 h 859"/>
                <a:gd name="T34" fmla="*/ 0 w 968"/>
                <a:gd name="T35" fmla="*/ 0 h 859"/>
                <a:gd name="T36" fmla="*/ 0 w 968"/>
                <a:gd name="T37" fmla="*/ 0 h 859"/>
                <a:gd name="T38" fmla="*/ 0 w 968"/>
                <a:gd name="T39" fmla="*/ 0 h 859"/>
                <a:gd name="T40" fmla="*/ 0 w 968"/>
                <a:gd name="T41" fmla="*/ 0 h 859"/>
                <a:gd name="T42" fmla="*/ 0 w 968"/>
                <a:gd name="T43" fmla="*/ 0 h 859"/>
                <a:gd name="T44" fmla="*/ 0 w 968"/>
                <a:gd name="T45" fmla="*/ 0 h 859"/>
                <a:gd name="T46" fmla="*/ 0 w 968"/>
                <a:gd name="T47" fmla="*/ 0 h 859"/>
                <a:gd name="T48" fmla="*/ 0 w 968"/>
                <a:gd name="T49" fmla="*/ 0 h 859"/>
                <a:gd name="T50" fmla="*/ 0 w 968"/>
                <a:gd name="T51" fmla="*/ 0 h 859"/>
                <a:gd name="T52" fmla="*/ 0 w 968"/>
                <a:gd name="T53" fmla="*/ 0 h 859"/>
                <a:gd name="T54" fmla="*/ 0 w 968"/>
                <a:gd name="T55" fmla="*/ 0 h 859"/>
                <a:gd name="T56" fmla="*/ 0 w 968"/>
                <a:gd name="T57" fmla="*/ 0 h 859"/>
                <a:gd name="T58" fmla="*/ 0 w 968"/>
                <a:gd name="T59" fmla="*/ 0 h 859"/>
                <a:gd name="T60" fmla="*/ 0 w 968"/>
                <a:gd name="T61" fmla="*/ 0 h 859"/>
                <a:gd name="T62" fmla="*/ 0 w 968"/>
                <a:gd name="T63" fmla="*/ 0 h 859"/>
                <a:gd name="T64" fmla="*/ 0 w 968"/>
                <a:gd name="T65" fmla="*/ 0 h 859"/>
                <a:gd name="T66" fmla="*/ 0 w 968"/>
                <a:gd name="T67" fmla="*/ 0 h 859"/>
                <a:gd name="T68" fmla="*/ 0 w 968"/>
                <a:gd name="T69" fmla="*/ 0 h 859"/>
                <a:gd name="T70" fmla="*/ 0 w 968"/>
                <a:gd name="T71" fmla="*/ 0 h 859"/>
                <a:gd name="T72" fmla="*/ 0 w 968"/>
                <a:gd name="T73" fmla="*/ 0 h 859"/>
                <a:gd name="T74" fmla="*/ 0 w 968"/>
                <a:gd name="T75" fmla="*/ 0 h 859"/>
                <a:gd name="T76" fmla="*/ 0 w 968"/>
                <a:gd name="T77" fmla="*/ 0 h 859"/>
                <a:gd name="T78" fmla="*/ 0 w 968"/>
                <a:gd name="T79" fmla="*/ 0 h 859"/>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968" h="859" extrusionOk="0">
                  <a:moveTo>
                    <a:pt x="28" y="245"/>
                  </a:moveTo>
                  <a:cubicBezTo>
                    <a:pt x="2" y="221"/>
                    <a:pt x="2" y="265"/>
                    <a:pt x="1" y="290"/>
                  </a:cubicBezTo>
                  <a:cubicBezTo>
                    <a:pt x="-2" y="370"/>
                    <a:pt x="-1" y="452"/>
                    <a:pt x="5" y="532"/>
                  </a:cubicBezTo>
                  <a:cubicBezTo>
                    <a:pt x="11" y="615"/>
                    <a:pt x="22" y="701"/>
                    <a:pt x="42" y="782"/>
                  </a:cubicBezTo>
                  <a:cubicBezTo>
                    <a:pt x="49" y="810"/>
                    <a:pt x="58" y="834"/>
                    <a:pt x="71" y="858"/>
                  </a:cubicBezTo>
                  <a:cubicBezTo>
                    <a:pt x="72" y="824"/>
                    <a:pt x="69" y="793"/>
                    <a:pt x="63" y="757"/>
                  </a:cubicBezTo>
                  <a:cubicBezTo>
                    <a:pt x="51" y="684"/>
                    <a:pt x="38" y="612"/>
                    <a:pt x="32" y="538"/>
                  </a:cubicBezTo>
                  <a:cubicBezTo>
                    <a:pt x="26" y="466"/>
                    <a:pt x="23" y="390"/>
                    <a:pt x="39" y="319"/>
                  </a:cubicBezTo>
                  <a:cubicBezTo>
                    <a:pt x="49" y="275"/>
                    <a:pt x="64" y="248"/>
                    <a:pt x="102" y="226"/>
                  </a:cubicBezTo>
                  <a:cubicBezTo>
                    <a:pt x="139" y="233"/>
                    <a:pt x="150" y="250"/>
                    <a:pt x="166" y="285"/>
                  </a:cubicBezTo>
                  <a:cubicBezTo>
                    <a:pt x="185" y="325"/>
                    <a:pt x="193" y="379"/>
                    <a:pt x="178" y="422"/>
                  </a:cubicBezTo>
                  <a:cubicBezTo>
                    <a:pt x="168" y="449"/>
                    <a:pt x="141" y="464"/>
                    <a:pt x="113" y="464"/>
                  </a:cubicBezTo>
                  <a:cubicBezTo>
                    <a:pt x="89" y="464"/>
                    <a:pt x="93" y="447"/>
                    <a:pt x="94" y="431"/>
                  </a:cubicBezTo>
                </a:path>
                <a:path w="968" h="859" extrusionOk="0">
                  <a:moveTo>
                    <a:pt x="502" y="277"/>
                  </a:moveTo>
                  <a:cubicBezTo>
                    <a:pt x="485" y="266"/>
                    <a:pt x="469" y="256"/>
                    <a:pt x="452" y="248"/>
                  </a:cubicBezTo>
                  <a:cubicBezTo>
                    <a:pt x="433" y="239"/>
                    <a:pt x="416" y="237"/>
                    <a:pt x="396" y="247"/>
                  </a:cubicBezTo>
                  <a:cubicBezTo>
                    <a:pt x="366" y="262"/>
                    <a:pt x="347" y="290"/>
                    <a:pt x="327" y="316"/>
                  </a:cubicBezTo>
                  <a:cubicBezTo>
                    <a:pt x="306" y="343"/>
                    <a:pt x="286" y="374"/>
                    <a:pt x="281" y="408"/>
                  </a:cubicBezTo>
                  <a:cubicBezTo>
                    <a:pt x="278" y="430"/>
                    <a:pt x="289" y="443"/>
                    <a:pt x="312" y="443"/>
                  </a:cubicBezTo>
                  <a:cubicBezTo>
                    <a:pt x="343" y="442"/>
                    <a:pt x="374" y="420"/>
                    <a:pt x="397" y="401"/>
                  </a:cubicBezTo>
                  <a:cubicBezTo>
                    <a:pt x="421" y="382"/>
                    <a:pt x="441" y="357"/>
                    <a:pt x="453" y="329"/>
                  </a:cubicBezTo>
                  <a:cubicBezTo>
                    <a:pt x="456" y="318"/>
                    <a:pt x="457" y="315"/>
                    <a:pt x="456" y="308"/>
                  </a:cubicBezTo>
                  <a:cubicBezTo>
                    <a:pt x="436" y="322"/>
                    <a:pt x="432" y="335"/>
                    <a:pt x="433" y="362"/>
                  </a:cubicBezTo>
                  <a:cubicBezTo>
                    <a:pt x="434" y="391"/>
                    <a:pt x="443" y="416"/>
                    <a:pt x="466" y="435"/>
                  </a:cubicBezTo>
                  <a:cubicBezTo>
                    <a:pt x="485" y="447"/>
                    <a:pt x="491" y="451"/>
                    <a:pt x="506" y="454"/>
                  </a:cubicBezTo>
                </a:path>
                <a:path w="968" h="859" extrusionOk="0">
                  <a:moveTo>
                    <a:pt x="603" y="263"/>
                  </a:moveTo>
                  <a:cubicBezTo>
                    <a:pt x="593" y="285"/>
                    <a:pt x="591" y="296"/>
                    <a:pt x="596" y="321"/>
                  </a:cubicBezTo>
                  <a:cubicBezTo>
                    <a:pt x="600" y="340"/>
                    <a:pt x="611" y="368"/>
                    <a:pt x="625" y="383"/>
                  </a:cubicBezTo>
                  <a:cubicBezTo>
                    <a:pt x="639" y="394"/>
                    <a:pt x="642" y="400"/>
                    <a:pt x="650" y="388"/>
                  </a:cubicBezTo>
                  <a:cubicBezTo>
                    <a:pt x="648" y="368"/>
                    <a:pt x="643" y="350"/>
                    <a:pt x="640" y="330"/>
                  </a:cubicBezTo>
                  <a:cubicBezTo>
                    <a:pt x="635" y="302"/>
                    <a:pt x="632" y="282"/>
                    <a:pt x="637" y="254"/>
                  </a:cubicBezTo>
                  <a:cubicBezTo>
                    <a:pt x="643" y="224"/>
                    <a:pt x="653" y="216"/>
                    <a:pt x="676" y="197"/>
                  </a:cubicBezTo>
                </a:path>
                <a:path w="968" h="859" extrusionOk="0">
                  <a:moveTo>
                    <a:pt x="904" y="0"/>
                  </a:moveTo>
                  <a:cubicBezTo>
                    <a:pt x="888" y="28"/>
                    <a:pt x="877" y="67"/>
                    <a:pt x="874" y="100"/>
                  </a:cubicBezTo>
                  <a:cubicBezTo>
                    <a:pt x="868" y="162"/>
                    <a:pt x="868" y="228"/>
                    <a:pt x="873" y="290"/>
                  </a:cubicBezTo>
                  <a:cubicBezTo>
                    <a:pt x="878" y="345"/>
                    <a:pt x="889" y="391"/>
                    <a:pt x="919" y="436"/>
                  </a:cubicBezTo>
                  <a:cubicBezTo>
                    <a:pt x="931" y="454"/>
                    <a:pt x="934" y="455"/>
                    <a:pt x="954" y="457"/>
                  </a:cubicBezTo>
                </a:path>
                <a:path w="968" h="859" extrusionOk="0">
                  <a:moveTo>
                    <a:pt x="777" y="224"/>
                  </a:moveTo>
                  <a:cubicBezTo>
                    <a:pt x="767" y="238"/>
                    <a:pt x="799" y="244"/>
                    <a:pt x="819" y="250"/>
                  </a:cubicBezTo>
                  <a:cubicBezTo>
                    <a:pt x="868" y="266"/>
                    <a:pt x="915" y="266"/>
                    <a:pt x="967" y="267"/>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16" name="Ink 17"/>
            <p:cNvSpPr>
              <a:spLocks noRot="1" noChangeAspect="1" noEditPoints="1" noChangeArrowheads="1" noChangeShapeType="1" noTextEdit="1"/>
            </p:cNvSpPr>
            <p:nvPr/>
          </p:nvSpPr>
          <p:spPr bwMode="auto">
            <a:xfrm>
              <a:off x="5273" y="3667"/>
              <a:ext cx="92" cy="179"/>
            </a:xfrm>
            <a:custGeom>
              <a:avLst/>
              <a:gdLst>
                <a:gd name="T0" fmla="*/ 0 w 406"/>
                <a:gd name="T1" fmla="*/ 0 h 789"/>
                <a:gd name="T2" fmla="*/ 0 w 406"/>
                <a:gd name="T3" fmla="*/ 0 h 789"/>
                <a:gd name="T4" fmla="*/ 0 w 406"/>
                <a:gd name="T5" fmla="*/ 0 h 789"/>
                <a:gd name="T6" fmla="*/ 0 w 406"/>
                <a:gd name="T7" fmla="*/ 0 h 789"/>
                <a:gd name="T8" fmla="*/ 0 w 406"/>
                <a:gd name="T9" fmla="*/ 0 h 789"/>
                <a:gd name="T10" fmla="*/ 0 w 406"/>
                <a:gd name="T11" fmla="*/ 0 h 789"/>
                <a:gd name="T12" fmla="*/ 0 w 406"/>
                <a:gd name="T13" fmla="*/ 0 h 789"/>
                <a:gd name="T14" fmla="*/ 0 w 406"/>
                <a:gd name="T15" fmla="*/ 0 h 789"/>
                <a:gd name="T16" fmla="*/ 0 w 406"/>
                <a:gd name="T17" fmla="*/ 0 h 789"/>
                <a:gd name="T18" fmla="*/ 0 w 406"/>
                <a:gd name="T19" fmla="*/ 0 h 789"/>
                <a:gd name="T20" fmla="*/ 0 w 406"/>
                <a:gd name="T21" fmla="*/ 0 h 789"/>
                <a:gd name="T22" fmla="*/ 0 w 406"/>
                <a:gd name="T23" fmla="*/ 0 h 789"/>
                <a:gd name="T24" fmla="*/ 0 w 406"/>
                <a:gd name="T25" fmla="*/ 0 h 789"/>
                <a:gd name="T26" fmla="*/ 0 w 406"/>
                <a:gd name="T27" fmla="*/ 0 h 789"/>
                <a:gd name="T28" fmla="*/ 0 w 406"/>
                <a:gd name="T29" fmla="*/ 0 h 789"/>
                <a:gd name="T30" fmla="*/ 0 w 406"/>
                <a:gd name="T31" fmla="*/ 0 h 789"/>
                <a:gd name="T32" fmla="*/ 0 w 406"/>
                <a:gd name="T33" fmla="*/ 0 h 789"/>
                <a:gd name="T34" fmla="*/ 0 w 406"/>
                <a:gd name="T35" fmla="*/ 0 h 789"/>
                <a:gd name="T36" fmla="*/ 0 w 406"/>
                <a:gd name="T37" fmla="*/ 0 h 78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06" h="789" extrusionOk="0">
                  <a:moveTo>
                    <a:pt x="54" y="336"/>
                  </a:moveTo>
                  <a:cubicBezTo>
                    <a:pt x="31" y="345"/>
                    <a:pt x="27" y="338"/>
                    <a:pt x="13" y="363"/>
                  </a:cubicBezTo>
                  <a:cubicBezTo>
                    <a:pt x="-2" y="390"/>
                    <a:pt x="-2" y="410"/>
                    <a:pt x="8" y="441"/>
                  </a:cubicBezTo>
                  <a:cubicBezTo>
                    <a:pt x="25" y="490"/>
                    <a:pt x="67" y="513"/>
                    <a:pt x="115" y="487"/>
                  </a:cubicBezTo>
                  <a:cubicBezTo>
                    <a:pt x="144" y="471"/>
                    <a:pt x="157" y="436"/>
                    <a:pt x="159" y="405"/>
                  </a:cubicBezTo>
                  <a:cubicBezTo>
                    <a:pt x="160" y="386"/>
                    <a:pt x="146" y="302"/>
                    <a:pt x="109" y="313"/>
                  </a:cubicBezTo>
                  <a:cubicBezTo>
                    <a:pt x="96" y="317"/>
                    <a:pt x="90" y="321"/>
                    <a:pt x="88" y="334"/>
                  </a:cubicBezTo>
                  <a:cubicBezTo>
                    <a:pt x="104" y="359"/>
                    <a:pt x="100" y="360"/>
                    <a:pt x="134" y="351"/>
                  </a:cubicBezTo>
                  <a:cubicBezTo>
                    <a:pt x="175" y="339"/>
                    <a:pt x="215" y="271"/>
                    <a:pt x="234" y="237"/>
                  </a:cubicBezTo>
                  <a:cubicBezTo>
                    <a:pt x="260" y="189"/>
                    <a:pt x="277" y="136"/>
                    <a:pt x="275" y="81"/>
                  </a:cubicBezTo>
                  <a:cubicBezTo>
                    <a:pt x="274" y="52"/>
                    <a:pt x="265" y="27"/>
                    <a:pt x="257" y="0"/>
                  </a:cubicBezTo>
                  <a:cubicBezTo>
                    <a:pt x="250" y="54"/>
                    <a:pt x="264" y="107"/>
                    <a:pt x="274" y="161"/>
                  </a:cubicBezTo>
                  <a:cubicBezTo>
                    <a:pt x="292" y="261"/>
                    <a:pt x="311" y="360"/>
                    <a:pt x="333" y="459"/>
                  </a:cubicBezTo>
                  <a:cubicBezTo>
                    <a:pt x="353" y="548"/>
                    <a:pt x="418" y="695"/>
                    <a:pt x="399" y="784"/>
                  </a:cubicBezTo>
                  <a:cubicBezTo>
                    <a:pt x="396" y="785"/>
                    <a:pt x="393" y="787"/>
                    <a:pt x="390" y="788"/>
                  </a:cubicBezTo>
                  <a:cubicBezTo>
                    <a:pt x="367" y="769"/>
                    <a:pt x="345" y="751"/>
                    <a:pt x="326" y="726"/>
                  </a:cubicBezTo>
                  <a:cubicBezTo>
                    <a:pt x="298" y="689"/>
                    <a:pt x="275" y="645"/>
                    <a:pt x="268" y="599"/>
                  </a:cubicBezTo>
                  <a:cubicBezTo>
                    <a:pt x="261" y="557"/>
                    <a:pt x="264" y="522"/>
                    <a:pt x="288" y="487"/>
                  </a:cubicBezTo>
                  <a:cubicBezTo>
                    <a:pt x="295" y="479"/>
                    <a:pt x="301" y="470"/>
                    <a:pt x="308" y="462"/>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17" name="Ink 18"/>
            <p:cNvSpPr>
              <a:spLocks noRot="1" noChangeAspect="1" noEditPoints="1" noChangeArrowheads="1" noChangeShapeType="1" noTextEdit="1"/>
            </p:cNvSpPr>
            <p:nvPr/>
          </p:nvSpPr>
          <p:spPr bwMode="auto">
            <a:xfrm>
              <a:off x="4552" y="3854"/>
              <a:ext cx="194" cy="80"/>
            </a:xfrm>
            <a:custGeom>
              <a:avLst/>
              <a:gdLst>
                <a:gd name="T0" fmla="*/ 0 w 856"/>
                <a:gd name="T1" fmla="*/ 0 h 355"/>
                <a:gd name="T2" fmla="*/ 0 w 856"/>
                <a:gd name="T3" fmla="*/ 0 h 355"/>
                <a:gd name="T4" fmla="*/ 0 w 856"/>
                <a:gd name="T5" fmla="*/ 0 h 355"/>
                <a:gd name="T6" fmla="*/ 0 w 856"/>
                <a:gd name="T7" fmla="*/ 0 h 355"/>
                <a:gd name="T8" fmla="*/ 0 w 856"/>
                <a:gd name="T9" fmla="*/ 0 h 355"/>
                <a:gd name="T10" fmla="*/ 0 w 856"/>
                <a:gd name="T11" fmla="*/ 0 h 355"/>
                <a:gd name="T12" fmla="*/ 0 w 856"/>
                <a:gd name="T13" fmla="*/ 0 h 355"/>
                <a:gd name="T14" fmla="*/ 0 w 856"/>
                <a:gd name="T15" fmla="*/ 0 h 355"/>
                <a:gd name="T16" fmla="*/ 0 w 856"/>
                <a:gd name="T17" fmla="*/ 0 h 355"/>
                <a:gd name="T18" fmla="*/ 0 w 856"/>
                <a:gd name="T19" fmla="*/ 0 h 355"/>
                <a:gd name="T20" fmla="*/ 0 w 856"/>
                <a:gd name="T21" fmla="*/ 0 h 355"/>
                <a:gd name="T22" fmla="*/ 0 w 856"/>
                <a:gd name="T23" fmla="*/ 0 h 355"/>
                <a:gd name="T24" fmla="*/ 0 w 856"/>
                <a:gd name="T25" fmla="*/ 0 h 355"/>
                <a:gd name="T26" fmla="*/ 0 w 856"/>
                <a:gd name="T27" fmla="*/ 0 h 355"/>
                <a:gd name="T28" fmla="*/ 0 w 856"/>
                <a:gd name="T29" fmla="*/ 0 h 355"/>
                <a:gd name="T30" fmla="*/ 0 w 856"/>
                <a:gd name="T31" fmla="*/ 0 h 355"/>
                <a:gd name="T32" fmla="*/ 0 w 856"/>
                <a:gd name="T33" fmla="*/ 0 h 355"/>
                <a:gd name="T34" fmla="*/ 0 w 856"/>
                <a:gd name="T35" fmla="*/ 0 h 355"/>
                <a:gd name="T36" fmla="*/ 0 w 856"/>
                <a:gd name="T37" fmla="*/ 0 h 355"/>
                <a:gd name="T38" fmla="*/ 0 w 856"/>
                <a:gd name="T39" fmla="*/ 0 h 355"/>
                <a:gd name="T40" fmla="*/ 0 w 856"/>
                <a:gd name="T41" fmla="*/ 0 h 355"/>
                <a:gd name="T42" fmla="*/ 0 w 856"/>
                <a:gd name="T43" fmla="*/ 0 h 355"/>
                <a:gd name="T44" fmla="*/ 0 w 856"/>
                <a:gd name="T45" fmla="*/ 0 h 355"/>
                <a:gd name="T46" fmla="*/ 0 w 856"/>
                <a:gd name="T47" fmla="*/ 0 h 355"/>
                <a:gd name="T48" fmla="*/ 0 w 856"/>
                <a:gd name="T49" fmla="*/ 0 h 355"/>
                <a:gd name="T50" fmla="*/ 0 w 856"/>
                <a:gd name="T51" fmla="*/ 0 h 355"/>
                <a:gd name="T52" fmla="*/ 0 w 856"/>
                <a:gd name="T53" fmla="*/ 0 h 355"/>
                <a:gd name="T54" fmla="*/ 0 w 856"/>
                <a:gd name="T55" fmla="*/ 0 h 355"/>
                <a:gd name="T56" fmla="*/ 0 w 856"/>
                <a:gd name="T57" fmla="*/ 0 h 355"/>
                <a:gd name="T58" fmla="*/ 0 w 856"/>
                <a:gd name="T59" fmla="*/ 0 h 355"/>
                <a:gd name="T60" fmla="*/ 0 w 856"/>
                <a:gd name="T61" fmla="*/ 0 h 35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856" h="355" extrusionOk="0">
                  <a:moveTo>
                    <a:pt x="23" y="96"/>
                  </a:moveTo>
                  <a:cubicBezTo>
                    <a:pt x="16" y="85"/>
                    <a:pt x="15" y="81"/>
                    <a:pt x="6" y="79"/>
                  </a:cubicBezTo>
                  <a:cubicBezTo>
                    <a:pt x="0" y="106"/>
                    <a:pt x="0" y="132"/>
                    <a:pt x="0" y="159"/>
                  </a:cubicBezTo>
                  <a:cubicBezTo>
                    <a:pt x="1" y="199"/>
                    <a:pt x="4" y="240"/>
                    <a:pt x="15" y="279"/>
                  </a:cubicBezTo>
                  <a:cubicBezTo>
                    <a:pt x="20" y="297"/>
                    <a:pt x="28" y="328"/>
                    <a:pt x="53" y="324"/>
                  </a:cubicBezTo>
                  <a:cubicBezTo>
                    <a:pt x="74" y="321"/>
                    <a:pt x="85" y="294"/>
                    <a:pt x="93" y="278"/>
                  </a:cubicBezTo>
                  <a:cubicBezTo>
                    <a:pt x="100" y="263"/>
                    <a:pt x="106" y="249"/>
                    <a:pt x="112" y="233"/>
                  </a:cubicBezTo>
                  <a:cubicBezTo>
                    <a:pt x="130" y="245"/>
                    <a:pt x="131" y="267"/>
                    <a:pt x="139" y="289"/>
                  </a:cubicBezTo>
                  <a:cubicBezTo>
                    <a:pt x="146" y="310"/>
                    <a:pt x="153" y="340"/>
                    <a:pt x="175" y="352"/>
                  </a:cubicBezTo>
                  <a:cubicBezTo>
                    <a:pt x="191" y="361"/>
                    <a:pt x="208" y="343"/>
                    <a:pt x="213" y="330"/>
                  </a:cubicBezTo>
                  <a:cubicBezTo>
                    <a:pt x="224" y="302"/>
                    <a:pt x="223" y="271"/>
                    <a:pt x="221" y="241"/>
                  </a:cubicBezTo>
                  <a:cubicBezTo>
                    <a:pt x="219" y="221"/>
                    <a:pt x="215" y="204"/>
                    <a:pt x="209" y="184"/>
                  </a:cubicBezTo>
                </a:path>
                <a:path w="856" h="355" extrusionOk="0">
                  <a:moveTo>
                    <a:pt x="333" y="332"/>
                  </a:moveTo>
                  <a:cubicBezTo>
                    <a:pt x="346" y="314"/>
                    <a:pt x="355" y="309"/>
                    <a:pt x="373" y="297"/>
                  </a:cubicBezTo>
                  <a:cubicBezTo>
                    <a:pt x="395" y="283"/>
                    <a:pt x="420" y="273"/>
                    <a:pt x="443" y="259"/>
                  </a:cubicBezTo>
                  <a:cubicBezTo>
                    <a:pt x="456" y="251"/>
                    <a:pt x="484" y="236"/>
                    <a:pt x="483" y="218"/>
                  </a:cubicBezTo>
                  <a:cubicBezTo>
                    <a:pt x="482" y="190"/>
                    <a:pt x="450" y="178"/>
                    <a:pt x="426" y="178"/>
                  </a:cubicBezTo>
                  <a:cubicBezTo>
                    <a:pt x="404" y="178"/>
                    <a:pt x="390" y="203"/>
                    <a:pt x="386" y="222"/>
                  </a:cubicBezTo>
                  <a:cubicBezTo>
                    <a:pt x="380" y="253"/>
                    <a:pt x="395" y="283"/>
                    <a:pt x="417" y="303"/>
                  </a:cubicBezTo>
                  <a:cubicBezTo>
                    <a:pt x="439" y="320"/>
                    <a:pt x="447" y="326"/>
                    <a:pt x="468" y="325"/>
                  </a:cubicBezTo>
                </a:path>
                <a:path w="856" h="355" extrusionOk="0">
                  <a:moveTo>
                    <a:pt x="682" y="0"/>
                  </a:moveTo>
                  <a:cubicBezTo>
                    <a:pt x="665" y="24"/>
                    <a:pt x="655" y="54"/>
                    <a:pt x="653" y="84"/>
                  </a:cubicBezTo>
                  <a:cubicBezTo>
                    <a:pt x="650" y="125"/>
                    <a:pt x="651" y="171"/>
                    <a:pt x="659" y="211"/>
                  </a:cubicBezTo>
                  <a:cubicBezTo>
                    <a:pt x="665" y="231"/>
                    <a:pt x="666" y="238"/>
                    <a:pt x="683" y="239"/>
                  </a:cubicBezTo>
                  <a:cubicBezTo>
                    <a:pt x="707" y="221"/>
                    <a:pt x="726" y="200"/>
                    <a:pt x="748" y="180"/>
                  </a:cubicBezTo>
                  <a:cubicBezTo>
                    <a:pt x="764" y="165"/>
                    <a:pt x="791" y="137"/>
                    <a:pt x="816" y="151"/>
                  </a:cubicBezTo>
                  <a:cubicBezTo>
                    <a:pt x="837" y="163"/>
                    <a:pt x="849" y="197"/>
                    <a:pt x="853" y="219"/>
                  </a:cubicBezTo>
                  <a:cubicBezTo>
                    <a:pt x="857" y="242"/>
                    <a:pt x="857" y="276"/>
                    <a:pt x="838" y="294"/>
                  </a:cubicBezTo>
                  <a:cubicBezTo>
                    <a:pt x="823" y="308"/>
                    <a:pt x="791" y="311"/>
                    <a:pt x="772" y="311"/>
                  </a:cubicBezTo>
                  <a:cubicBezTo>
                    <a:pt x="753" y="311"/>
                    <a:pt x="730" y="309"/>
                    <a:pt x="720" y="291"/>
                  </a:cubicBezTo>
                  <a:cubicBezTo>
                    <a:pt x="715" y="277"/>
                    <a:pt x="713" y="272"/>
                    <a:pt x="715" y="262"/>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18" name="Ink 19"/>
            <p:cNvSpPr>
              <a:spLocks noRot="1" noChangeAspect="1" noEditPoints="1" noChangeArrowheads="1" noChangeShapeType="1" noTextEdit="1"/>
            </p:cNvSpPr>
            <p:nvPr/>
          </p:nvSpPr>
          <p:spPr bwMode="auto">
            <a:xfrm>
              <a:off x="4832" y="3865"/>
              <a:ext cx="255" cy="163"/>
            </a:xfrm>
            <a:custGeom>
              <a:avLst/>
              <a:gdLst>
                <a:gd name="T0" fmla="*/ 0 w 1125"/>
                <a:gd name="T1" fmla="*/ 0 h 718"/>
                <a:gd name="T2" fmla="*/ 0 w 1125"/>
                <a:gd name="T3" fmla="*/ 0 h 718"/>
                <a:gd name="T4" fmla="*/ 0 w 1125"/>
                <a:gd name="T5" fmla="*/ 0 h 718"/>
                <a:gd name="T6" fmla="*/ 0 w 1125"/>
                <a:gd name="T7" fmla="*/ 0 h 718"/>
                <a:gd name="T8" fmla="*/ 0 w 1125"/>
                <a:gd name="T9" fmla="*/ 0 h 718"/>
                <a:gd name="T10" fmla="*/ 0 w 1125"/>
                <a:gd name="T11" fmla="*/ 0 h 718"/>
                <a:gd name="T12" fmla="*/ 0 w 1125"/>
                <a:gd name="T13" fmla="*/ 0 h 718"/>
                <a:gd name="T14" fmla="*/ 0 w 1125"/>
                <a:gd name="T15" fmla="*/ 0 h 718"/>
                <a:gd name="T16" fmla="*/ 0 w 1125"/>
                <a:gd name="T17" fmla="*/ 0 h 718"/>
                <a:gd name="T18" fmla="*/ 0 w 1125"/>
                <a:gd name="T19" fmla="*/ 0 h 718"/>
                <a:gd name="T20" fmla="*/ 0 w 1125"/>
                <a:gd name="T21" fmla="*/ 0 h 718"/>
                <a:gd name="T22" fmla="*/ 0 w 1125"/>
                <a:gd name="T23" fmla="*/ 0 h 718"/>
                <a:gd name="T24" fmla="*/ 0 w 1125"/>
                <a:gd name="T25" fmla="*/ 0 h 718"/>
                <a:gd name="T26" fmla="*/ 0 w 1125"/>
                <a:gd name="T27" fmla="*/ 0 h 718"/>
                <a:gd name="T28" fmla="*/ 0 w 1125"/>
                <a:gd name="T29" fmla="*/ 0 h 718"/>
                <a:gd name="T30" fmla="*/ 0 w 1125"/>
                <a:gd name="T31" fmla="*/ 0 h 718"/>
                <a:gd name="T32" fmla="*/ 0 w 1125"/>
                <a:gd name="T33" fmla="*/ 0 h 718"/>
                <a:gd name="T34" fmla="*/ 0 w 1125"/>
                <a:gd name="T35" fmla="*/ 0 h 718"/>
                <a:gd name="T36" fmla="*/ 0 w 1125"/>
                <a:gd name="T37" fmla="*/ 0 h 718"/>
                <a:gd name="T38" fmla="*/ 0 w 1125"/>
                <a:gd name="T39" fmla="*/ 0 h 718"/>
                <a:gd name="T40" fmla="*/ 0 w 1125"/>
                <a:gd name="T41" fmla="*/ 0 h 718"/>
                <a:gd name="T42" fmla="*/ 0 w 1125"/>
                <a:gd name="T43" fmla="*/ 0 h 718"/>
                <a:gd name="T44" fmla="*/ 0 w 1125"/>
                <a:gd name="T45" fmla="*/ 0 h 718"/>
                <a:gd name="T46" fmla="*/ 0 w 1125"/>
                <a:gd name="T47" fmla="*/ 0 h 718"/>
                <a:gd name="T48" fmla="*/ 0 w 1125"/>
                <a:gd name="T49" fmla="*/ 0 h 718"/>
                <a:gd name="T50" fmla="*/ 0 w 1125"/>
                <a:gd name="T51" fmla="*/ 0 h 718"/>
                <a:gd name="T52" fmla="*/ 0 w 1125"/>
                <a:gd name="T53" fmla="*/ 0 h 718"/>
                <a:gd name="T54" fmla="*/ 0 w 1125"/>
                <a:gd name="T55" fmla="*/ 0 h 718"/>
                <a:gd name="T56" fmla="*/ 0 w 1125"/>
                <a:gd name="T57" fmla="*/ 0 h 718"/>
                <a:gd name="T58" fmla="*/ 0 w 1125"/>
                <a:gd name="T59" fmla="*/ 0 h 718"/>
                <a:gd name="T60" fmla="*/ 0 w 1125"/>
                <a:gd name="T61" fmla="*/ 0 h 718"/>
                <a:gd name="T62" fmla="*/ 0 w 1125"/>
                <a:gd name="T63" fmla="*/ 0 h 718"/>
                <a:gd name="T64" fmla="*/ 0 w 1125"/>
                <a:gd name="T65" fmla="*/ 0 h 718"/>
                <a:gd name="T66" fmla="*/ 0 w 1125"/>
                <a:gd name="T67" fmla="*/ 0 h 718"/>
                <a:gd name="T68" fmla="*/ 0 w 1125"/>
                <a:gd name="T69" fmla="*/ 0 h 718"/>
                <a:gd name="T70" fmla="*/ 0 w 1125"/>
                <a:gd name="T71" fmla="*/ 0 h 718"/>
                <a:gd name="T72" fmla="*/ 0 w 1125"/>
                <a:gd name="T73" fmla="*/ 0 h 718"/>
                <a:gd name="T74" fmla="*/ 0 w 1125"/>
                <a:gd name="T75" fmla="*/ 0 h 718"/>
                <a:gd name="T76" fmla="*/ 0 w 1125"/>
                <a:gd name="T77" fmla="*/ 0 h 718"/>
                <a:gd name="T78" fmla="*/ 0 w 1125"/>
                <a:gd name="T79" fmla="*/ 0 h 718"/>
                <a:gd name="T80" fmla="*/ 0 w 1125"/>
                <a:gd name="T81" fmla="*/ 0 h 718"/>
                <a:gd name="T82" fmla="*/ 0 w 1125"/>
                <a:gd name="T83" fmla="*/ 0 h 718"/>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125" h="718" extrusionOk="0">
                  <a:moveTo>
                    <a:pt x="20" y="89"/>
                  </a:moveTo>
                  <a:cubicBezTo>
                    <a:pt x="-6" y="117"/>
                    <a:pt x="-2" y="154"/>
                    <a:pt x="0" y="194"/>
                  </a:cubicBezTo>
                  <a:cubicBezTo>
                    <a:pt x="4" y="273"/>
                    <a:pt x="13" y="351"/>
                    <a:pt x="25" y="429"/>
                  </a:cubicBezTo>
                  <a:cubicBezTo>
                    <a:pt x="34" y="485"/>
                    <a:pt x="43" y="543"/>
                    <a:pt x="62" y="597"/>
                  </a:cubicBezTo>
                  <a:cubicBezTo>
                    <a:pt x="64" y="602"/>
                    <a:pt x="66" y="606"/>
                    <a:pt x="68" y="611"/>
                  </a:cubicBezTo>
                  <a:cubicBezTo>
                    <a:pt x="89" y="591"/>
                    <a:pt x="81" y="555"/>
                    <a:pt x="80" y="525"/>
                  </a:cubicBezTo>
                  <a:cubicBezTo>
                    <a:pt x="78" y="461"/>
                    <a:pt x="70" y="396"/>
                    <a:pt x="70" y="332"/>
                  </a:cubicBezTo>
                  <a:cubicBezTo>
                    <a:pt x="70" y="282"/>
                    <a:pt x="69" y="217"/>
                    <a:pt x="90" y="170"/>
                  </a:cubicBezTo>
                  <a:cubicBezTo>
                    <a:pt x="103" y="142"/>
                    <a:pt x="127" y="128"/>
                    <a:pt x="153" y="146"/>
                  </a:cubicBezTo>
                  <a:cubicBezTo>
                    <a:pt x="176" y="162"/>
                    <a:pt x="195" y="194"/>
                    <a:pt x="205" y="220"/>
                  </a:cubicBezTo>
                  <a:cubicBezTo>
                    <a:pt x="213" y="241"/>
                    <a:pt x="217" y="268"/>
                    <a:pt x="200" y="286"/>
                  </a:cubicBezTo>
                  <a:cubicBezTo>
                    <a:pt x="183" y="304"/>
                    <a:pt x="119" y="319"/>
                    <a:pt x="121" y="296"/>
                  </a:cubicBezTo>
                </a:path>
                <a:path w="1125" h="718" extrusionOk="0">
                  <a:moveTo>
                    <a:pt x="443" y="179"/>
                  </a:moveTo>
                  <a:cubicBezTo>
                    <a:pt x="428" y="164"/>
                    <a:pt x="421" y="172"/>
                    <a:pt x="399" y="162"/>
                  </a:cubicBezTo>
                  <a:cubicBezTo>
                    <a:pt x="383" y="155"/>
                    <a:pt x="362" y="152"/>
                    <a:pt x="347" y="164"/>
                  </a:cubicBezTo>
                  <a:cubicBezTo>
                    <a:pt x="325" y="181"/>
                    <a:pt x="312" y="213"/>
                    <a:pt x="301" y="237"/>
                  </a:cubicBezTo>
                  <a:cubicBezTo>
                    <a:pt x="287" y="265"/>
                    <a:pt x="276" y="296"/>
                    <a:pt x="280" y="328"/>
                  </a:cubicBezTo>
                  <a:cubicBezTo>
                    <a:pt x="281" y="333"/>
                    <a:pt x="283" y="338"/>
                    <a:pt x="284" y="343"/>
                  </a:cubicBezTo>
                  <a:cubicBezTo>
                    <a:pt x="319" y="351"/>
                    <a:pt x="330" y="341"/>
                    <a:pt x="356" y="313"/>
                  </a:cubicBezTo>
                  <a:cubicBezTo>
                    <a:pt x="377" y="290"/>
                    <a:pt x="394" y="262"/>
                    <a:pt x="416" y="241"/>
                  </a:cubicBezTo>
                  <a:cubicBezTo>
                    <a:pt x="420" y="238"/>
                    <a:pt x="425" y="234"/>
                    <a:pt x="429" y="231"/>
                  </a:cubicBezTo>
                  <a:cubicBezTo>
                    <a:pt x="431" y="258"/>
                    <a:pt x="429" y="286"/>
                    <a:pt x="436" y="312"/>
                  </a:cubicBezTo>
                  <a:cubicBezTo>
                    <a:pt x="445" y="347"/>
                    <a:pt x="460" y="356"/>
                    <a:pt x="491" y="369"/>
                  </a:cubicBezTo>
                </a:path>
                <a:path w="1125" h="718" extrusionOk="0">
                  <a:moveTo>
                    <a:pt x="774" y="143"/>
                  </a:moveTo>
                  <a:cubicBezTo>
                    <a:pt x="768" y="122"/>
                    <a:pt x="765" y="120"/>
                    <a:pt x="753" y="102"/>
                  </a:cubicBezTo>
                  <a:cubicBezTo>
                    <a:pt x="727" y="108"/>
                    <a:pt x="705" y="114"/>
                    <a:pt x="682" y="130"/>
                  </a:cubicBezTo>
                  <a:cubicBezTo>
                    <a:pt x="651" y="152"/>
                    <a:pt x="624" y="178"/>
                    <a:pt x="599" y="206"/>
                  </a:cubicBezTo>
                  <a:cubicBezTo>
                    <a:pt x="585" y="221"/>
                    <a:pt x="578" y="234"/>
                    <a:pt x="568" y="251"/>
                  </a:cubicBezTo>
                  <a:cubicBezTo>
                    <a:pt x="599" y="242"/>
                    <a:pt x="617" y="234"/>
                    <a:pt x="646" y="214"/>
                  </a:cubicBezTo>
                  <a:cubicBezTo>
                    <a:pt x="673" y="195"/>
                    <a:pt x="722" y="158"/>
                    <a:pt x="756" y="185"/>
                  </a:cubicBezTo>
                  <a:cubicBezTo>
                    <a:pt x="804" y="222"/>
                    <a:pt x="810" y="324"/>
                    <a:pt x="821" y="377"/>
                  </a:cubicBezTo>
                  <a:cubicBezTo>
                    <a:pt x="838" y="464"/>
                    <a:pt x="887" y="594"/>
                    <a:pt x="871" y="683"/>
                  </a:cubicBezTo>
                  <a:cubicBezTo>
                    <a:pt x="866" y="711"/>
                    <a:pt x="861" y="698"/>
                    <a:pt x="848" y="717"/>
                  </a:cubicBezTo>
                  <a:cubicBezTo>
                    <a:pt x="797" y="709"/>
                    <a:pt x="754" y="688"/>
                    <a:pt x="714" y="656"/>
                  </a:cubicBezTo>
                  <a:cubicBezTo>
                    <a:pt x="681" y="629"/>
                    <a:pt x="643" y="589"/>
                    <a:pt x="641" y="543"/>
                  </a:cubicBezTo>
                  <a:cubicBezTo>
                    <a:pt x="639" y="494"/>
                    <a:pt x="695" y="463"/>
                    <a:pt x="728" y="439"/>
                  </a:cubicBezTo>
                  <a:cubicBezTo>
                    <a:pt x="793" y="392"/>
                    <a:pt x="864" y="353"/>
                    <a:pt x="927" y="303"/>
                  </a:cubicBezTo>
                  <a:cubicBezTo>
                    <a:pt x="996" y="249"/>
                    <a:pt x="1076" y="188"/>
                    <a:pt x="1112" y="106"/>
                  </a:cubicBezTo>
                  <a:cubicBezTo>
                    <a:pt x="1126" y="74"/>
                    <a:pt x="1135" y="31"/>
                    <a:pt x="1100" y="8"/>
                  </a:cubicBezTo>
                  <a:cubicBezTo>
                    <a:pt x="1067" y="-13"/>
                    <a:pt x="1037" y="6"/>
                    <a:pt x="1019" y="34"/>
                  </a:cubicBezTo>
                  <a:cubicBezTo>
                    <a:pt x="994" y="71"/>
                    <a:pt x="989" y="132"/>
                    <a:pt x="1001" y="175"/>
                  </a:cubicBezTo>
                  <a:cubicBezTo>
                    <a:pt x="1014" y="221"/>
                    <a:pt x="1040" y="245"/>
                    <a:pt x="1080" y="263"/>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grpSp>
      <p:sp>
        <p:nvSpPr>
          <p:cNvPr id="29701" name="Ink 20"/>
          <p:cNvSpPr>
            <a:spLocks noRot="1" noChangeAspect="1" noEditPoints="1" noChangeArrowheads="1" noChangeShapeType="1" noTextEdit="1"/>
          </p:cNvSpPr>
          <p:nvPr/>
        </p:nvSpPr>
        <p:spPr bwMode="auto">
          <a:xfrm>
            <a:off x="4576763" y="6119813"/>
            <a:ext cx="9525" cy="9525"/>
          </a:xfrm>
          <a:custGeom>
            <a:avLst/>
            <a:gdLst>
              <a:gd name="T0" fmla="*/ 2147483647 w 28"/>
              <a:gd name="T1" fmla="*/ 2147483647 h 28"/>
              <a:gd name="T2" fmla="*/ 0 w 28"/>
              <a:gd name="T3" fmla="*/ 2147483647 h 28"/>
              <a:gd name="T4" fmla="*/ 0 60000 65536"/>
              <a:gd name="T5" fmla="*/ 0 60000 65536"/>
            </a:gdLst>
            <a:ahLst/>
            <a:cxnLst>
              <a:cxn ang="T4">
                <a:pos x="T0" y="T1"/>
              </a:cxn>
              <a:cxn ang="T5">
                <a:pos x="T2" y="T3"/>
              </a:cxn>
            </a:cxnLst>
            <a:rect l="0" t="0" r="r" b="b"/>
            <a:pathLst>
              <a:path w="28" h="28" extrusionOk="0">
                <a:moveTo>
                  <a:pt x="27" y="4"/>
                </a:moveTo>
                <a:cubicBezTo>
                  <a:pt x="2" y="6"/>
                  <a:pt x="5" y="-1"/>
                  <a:pt x="0" y="27"/>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62836" name="Ink 21"/>
          <p:cNvSpPr>
            <a:spLocks noRot="1" noChangeAspect="1" noEditPoints="1" noChangeArrowheads="1" noChangeShapeType="1" noTextEdit="1"/>
          </p:cNvSpPr>
          <p:nvPr/>
        </p:nvSpPr>
        <p:spPr bwMode="auto">
          <a:xfrm>
            <a:off x="3719513" y="6072188"/>
            <a:ext cx="1171575" cy="266700"/>
          </a:xfrm>
          <a:custGeom>
            <a:avLst/>
            <a:gdLst>
              <a:gd name="T0" fmla="*/ 2147483647 w 3255"/>
              <a:gd name="T1" fmla="*/ 2147483647 h 743"/>
              <a:gd name="T2" fmla="*/ 2147483647 w 3255"/>
              <a:gd name="T3" fmla="*/ 2147483647 h 743"/>
              <a:gd name="T4" fmla="*/ 2147483647 w 3255"/>
              <a:gd name="T5" fmla="*/ 2147483647 h 743"/>
              <a:gd name="T6" fmla="*/ 2147483647 w 3255"/>
              <a:gd name="T7" fmla="*/ 2147483647 h 743"/>
              <a:gd name="T8" fmla="*/ 2147483647 w 3255"/>
              <a:gd name="T9" fmla="*/ 2147483647 h 743"/>
              <a:gd name="T10" fmla="*/ 2147483647 w 3255"/>
              <a:gd name="T11" fmla="*/ 2147483647 h 743"/>
              <a:gd name="T12" fmla="*/ 2147483647 w 3255"/>
              <a:gd name="T13" fmla="*/ 2147483647 h 743"/>
              <a:gd name="T14" fmla="*/ 2147483647 w 3255"/>
              <a:gd name="T15" fmla="*/ 2147483647 h 743"/>
              <a:gd name="T16" fmla="*/ 2147483647 w 3255"/>
              <a:gd name="T17" fmla="*/ 2147483647 h 743"/>
              <a:gd name="T18" fmla="*/ 2147483647 w 3255"/>
              <a:gd name="T19" fmla="*/ 2147483647 h 743"/>
              <a:gd name="T20" fmla="*/ 2147483647 w 3255"/>
              <a:gd name="T21" fmla="*/ 2147483647 h 743"/>
              <a:gd name="T22" fmla="*/ 2147483647 w 3255"/>
              <a:gd name="T23" fmla="*/ 2147483647 h 743"/>
              <a:gd name="T24" fmla="*/ 2147483647 w 3255"/>
              <a:gd name="T25" fmla="*/ 2147483647 h 743"/>
              <a:gd name="T26" fmla="*/ 2147483647 w 3255"/>
              <a:gd name="T27" fmla="*/ 2147483647 h 743"/>
              <a:gd name="T28" fmla="*/ 2147483647 w 3255"/>
              <a:gd name="T29" fmla="*/ 2147483647 h 743"/>
              <a:gd name="T30" fmla="*/ 2147483647 w 3255"/>
              <a:gd name="T31" fmla="*/ 2147483647 h 743"/>
              <a:gd name="T32" fmla="*/ 2147483647 w 3255"/>
              <a:gd name="T33" fmla="*/ 2147483647 h 743"/>
              <a:gd name="T34" fmla="*/ 2147483647 w 3255"/>
              <a:gd name="T35" fmla="*/ 2147483647 h 743"/>
              <a:gd name="T36" fmla="*/ 2147483647 w 3255"/>
              <a:gd name="T37" fmla="*/ 2147483647 h 743"/>
              <a:gd name="T38" fmla="*/ 2147483647 w 3255"/>
              <a:gd name="T39" fmla="*/ 2147483647 h 743"/>
              <a:gd name="T40" fmla="*/ 2147483647 w 3255"/>
              <a:gd name="T41" fmla="*/ 2147483647 h 743"/>
              <a:gd name="T42" fmla="*/ 2147483647 w 3255"/>
              <a:gd name="T43" fmla="*/ 2147483647 h 743"/>
              <a:gd name="T44" fmla="*/ 2147483647 w 3255"/>
              <a:gd name="T45" fmla="*/ 2147483647 h 743"/>
              <a:gd name="T46" fmla="*/ 2147483647 w 3255"/>
              <a:gd name="T47" fmla="*/ 2147483647 h 743"/>
              <a:gd name="T48" fmla="*/ 2147483647 w 3255"/>
              <a:gd name="T49" fmla="*/ 2147483647 h 743"/>
              <a:gd name="T50" fmla="*/ 2147483647 w 3255"/>
              <a:gd name="T51" fmla="*/ 2147483647 h 743"/>
              <a:gd name="T52" fmla="*/ 2147483647 w 3255"/>
              <a:gd name="T53" fmla="*/ 2147483647 h 743"/>
              <a:gd name="T54" fmla="*/ 2147483647 w 3255"/>
              <a:gd name="T55" fmla="*/ 2147483647 h 743"/>
              <a:gd name="T56" fmla="*/ 2147483647 w 3255"/>
              <a:gd name="T57" fmla="*/ 2147483647 h 743"/>
              <a:gd name="T58" fmla="*/ 2147483647 w 3255"/>
              <a:gd name="T59" fmla="*/ 2147483647 h 743"/>
              <a:gd name="T60" fmla="*/ 2147483647 w 3255"/>
              <a:gd name="T61" fmla="*/ 2147483647 h 743"/>
              <a:gd name="T62" fmla="*/ 2147483647 w 3255"/>
              <a:gd name="T63" fmla="*/ 2147483647 h 743"/>
              <a:gd name="T64" fmla="*/ 2147483647 w 3255"/>
              <a:gd name="T65" fmla="*/ 2147483647 h 743"/>
              <a:gd name="T66" fmla="*/ 2147483647 w 3255"/>
              <a:gd name="T67" fmla="*/ 2147483647 h 743"/>
              <a:gd name="T68" fmla="*/ 2147483647 w 3255"/>
              <a:gd name="T69" fmla="*/ 2147483647 h 743"/>
              <a:gd name="T70" fmla="*/ 2147483647 w 3255"/>
              <a:gd name="T71" fmla="*/ 2147483647 h 743"/>
              <a:gd name="T72" fmla="*/ 2147483647 w 3255"/>
              <a:gd name="T73" fmla="*/ 2147483647 h 743"/>
              <a:gd name="T74" fmla="*/ 2147483647 w 3255"/>
              <a:gd name="T75" fmla="*/ 2147483647 h 743"/>
              <a:gd name="T76" fmla="*/ 2147483647 w 3255"/>
              <a:gd name="T77" fmla="*/ 2147483647 h 743"/>
              <a:gd name="T78" fmla="*/ 2147483647 w 3255"/>
              <a:gd name="T79" fmla="*/ 2147483647 h 743"/>
              <a:gd name="T80" fmla="*/ 2147483647 w 3255"/>
              <a:gd name="T81" fmla="*/ 2147483647 h 743"/>
              <a:gd name="T82" fmla="*/ 2147483647 w 3255"/>
              <a:gd name="T83" fmla="*/ 2147483647 h 743"/>
              <a:gd name="T84" fmla="*/ 2147483647 w 3255"/>
              <a:gd name="T85" fmla="*/ 2147483647 h 743"/>
              <a:gd name="T86" fmla="*/ 2147483647 w 3255"/>
              <a:gd name="T87" fmla="*/ 2147483647 h 743"/>
              <a:gd name="T88" fmla="*/ 2147483647 w 3255"/>
              <a:gd name="T89" fmla="*/ 2147483647 h 743"/>
              <a:gd name="T90" fmla="*/ 2147483647 w 3255"/>
              <a:gd name="T91" fmla="*/ 2147483647 h 743"/>
              <a:gd name="T92" fmla="*/ 2147483647 w 3255"/>
              <a:gd name="T93" fmla="*/ 2147483647 h 74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3255" h="743" extrusionOk="0">
                <a:moveTo>
                  <a:pt x="12" y="102"/>
                </a:moveTo>
                <a:cubicBezTo>
                  <a:pt x="7" y="88"/>
                  <a:pt x="0" y="92"/>
                  <a:pt x="33" y="73"/>
                </a:cubicBezTo>
                <a:cubicBezTo>
                  <a:pt x="64" y="55"/>
                  <a:pt x="95" y="40"/>
                  <a:pt x="128" y="27"/>
                </a:cubicBezTo>
                <a:cubicBezTo>
                  <a:pt x="175" y="9"/>
                  <a:pt x="233" y="-7"/>
                  <a:pt x="284" y="1"/>
                </a:cubicBezTo>
                <a:cubicBezTo>
                  <a:pt x="312" y="5"/>
                  <a:pt x="332" y="20"/>
                  <a:pt x="336" y="48"/>
                </a:cubicBezTo>
                <a:cubicBezTo>
                  <a:pt x="342" y="90"/>
                  <a:pt x="327" y="138"/>
                  <a:pt x="325" y="180"/>
                </a:cubicBezTo>
                <a:cubicBezTo>
                  <a:pt x="322" y="230"/>
                  <a:pt x="326" y="281"/>
                  <a:pt x="334" y="330"/>
                </a:cubicBezTo>
                <a:cubicBezTo>
                  <a:pt x="340" y="367"/>
                  <a:pt x="351" y="402"/>
                  <a:pt x="360" y="439"/>
                </a:cubicBezTo>
                <a:cubicBezTo>
                  <a:pt x="365" y="461"/>
                  <a:pt x="367" y="476"/>
                  <a:pt x="358" y="496"/>
                </a:cubicBezTo>
                <a:cubicBezTo>
                  <a:pt x="344" y="526"/>
                  <a:pt x="298" y="529"/>
                  <a:pt x="271" y="533"/>
                </a:cubicBezTo>
                <a:cubicBezTo>
                  <a:pt x="227" y="539"/>
                  <a:pt x="184" y="535"/>
                  <a:pt x="140" y="531"/>
                </a:cubicBezTo>
                <a:cubicBezTo>
                  <a:pt x="106" y="528"/>
                  <a:pt x="65" y="525"/>
                  <a:pt x="32" y="515"/>
                </a:cubicBezTo>
                <a:cubicBezTo>
                  <a:pt x="-1" y="505"/>
                  <a:pt x="58" y="477"/>
                  <a:pt x="65" y="472"/>
                </a:cubicBezTo>
              </a:path>
              <a:path w="3255" h="743" extrusionOk="0">
                <a:moveTo>
                  <a:pt x="635" y="384"/>
                </a:moveTo>
                <a:cubicBezTo>
                  <a:pt x="631" y="367"/>
                  <a:pt x="634" y="354"/>
                  <a:pt x="631" y="337"/>
                </a:cubicBezTo>
                <a:cubicBezTo>
                  <a:pt x="607" y="341"/>
                  <a:pt x="587" y="350"/>
                  <a:pt x="569" y="367"/>
                </a:cubicBezTo>
                <a:cubicBezTo>
                  <a:pt x="548" y="387"/>
                  <a:pt x="527" y="409"/>
                  <a:pt x="514" y="435"/>
                </a:cubicBezTo>
                <a:cubicBezTo>
                  <a:pt x="503" y="456"/>
                  <a:pt x="491" y="485"/>
                  <a:pt x="501" y="509"/>
                </a:cubicBezTo>
                <a:cubicBezTo>
                  <a:pt x="510" y="530"/>
                  <a:pt x="534" y="526"/>
                  <a:pt x="550" y="518"/>
                </a:cubicBezTo>
                <a:cubicBezTo>
                  <a:pt x="577" y="505"/>
                  <a:pt x="598" y="479"/>
                  <a:pt x="615" y="456"/>
                </a:cubicBezTo>
                <a:cubicBezTo>
                  <a:pt x="631" y="435"/>
                  <a:pt x="641" y="417"/>
                  <a:pt x="661" y="401"/>
                </a:cubicBezTo>
                <a:cubicBezTo>
                  <a:pt x="678" y="423"/>
                  <a:pt x="685" y="448"/>
                  <a:pt x="699" y="472"/>
                </a:cubicBezTo>
                <a:cubicBezTo>
                  <a:pt x="715" y="499"/>
                  <a:pt x="733" y="524"/>
                  <a:pt x="752" y="549"/>
                </a:cubicBezTo>
              </a:path>
              <a:path w="3255" h="743" extrusionOk="0">
                <a:moveTo>
                  <a:pt x="855" y="353"/>
                </a:moveTo>
                <a:cubicBezTo>
                  <a:pt x="852" y="326"/>
                  <a:pt x="864" y="387"/>
                  <a:pt x="867" y="399"/>
                </a:cubicBezTo>
                <a:cubicBezTo>
                  <a:pt x="877" y="433"/>
                  <a:pt x="888" y="466"/>
                  <a:pt x="905" y="497"/>
                </a:cubicBezTo>
                <a:cubicBezTo>
                  <a:pt x="916" y="517"/>
                  <a:pt x="926" y="530"/>
                  <a:pt x="945" y="541"/>
                </a:cubicBezTo>
                <a:cubicBezTo>
                  <a:pt x="966" y="526"/>
                  <a:pt x="972" y="510"/>
                  <a:pt x="974" y="483"/>
                </a:cubicBezTo>
                <a:cubicBezTo>
                  <a:pt x="976" y="453"/>
                  <a:pt x="972" y="423"/>
                  <a:pt x="970" y="393"/>
                </a:cubicBezTo>
                <a:cubicBezTo>
                  <a:pt x="969" y="378"/>
                  <a:pt x="961" y="346"/>
                  <a:pt x="977" y="335"/>
                </a:cubicBezTo>
                <a:cubicBezTo>
                  <a:pt x="983" y="333"/>
                  <a:pt x="988" y="331"/>
                  <a:pt x="994" y="329"/>
                </a:cubicBezTo>
              </a:path>
              <a:path w="3255" h="743" extrusionOk="0">
                <a:moveTo>
                  <a:pt x="1285" y="360"/>
                </a:moveTo>
                <a:cubicBezTo>
                  <a:pt x="1268" y="356"/>
                  <a:pt x="1251" y="350"/>
                  <a:pt x="1234" y="358"/>
                </a:cubicBezTo>
                <a:cubicBezTo>
                  <a:pt x="1216" y="367"/>
                  <a:pt x="1189" y="382"/>
                  <a:pt x="1177" y="399"/>
                </a:cubicBezTo>
                <a:cubicBezTo>
                  <a:pt x="1162" y="419"/>
                  <a:pt x="1149" y="449"/>
                  <a:pt x="1146" y="474"/>
                </a:cubicBezTo>
                <a:cubicBezTo>
                  <a:pt x="1143" y="494"/>
                  <a:pt x="1150" y="519"/>
                  <a:pt x="1166" y="533"/>
                </a:cubicBezTo>
                <a:cubicBezTo>
                  <a:pt x="1183" y="548"/>
                  <a:pt x="1206" y="536"/>
                  <a:pt x="1221" y="524"/>
                </a:cubicBezTo>
                <a:cubicBezTo>
                  <a:pt x="1244" y="506"/>
                  <a:pt x="1261" y="478"/>
                  <a:pt x="1276" y="454"/>
                </a:cubicBezTo>
                <a:cubicBezTo>
                  <a:pt x="1287" y="436"/>
                  <a:pt x="1292" y="426"/>
                  <a:pt x="1307" y="411"/>
                </a:cubicBezTo>
                <a:cubicBezTo>
                  <a:pt x="1320" y="438"/>
                  <a:pt x="1326" y="467"/>
                  <a:pt x="1340" y="494"/>
                </a:cubicBezTo>
                <a:cubicBezTo>
                  <a:pt x="1355" y="523"/>
                  <a:pt x="1371" y="534"/>
                  <a:pt x="1397" y="552"/>
                </a:cubicBezTo>
              </a:path>
              <a:path w="3255" h="743" extrusionOk="0">
                <a:moveTo>
                  <a:pt x="1754" y="69"/>
                </a:moveTo>
                <a:cubicBezTo>
                  <a:pt x="1730" y="58"/>
                  <a:pt x="1709" y="47"/>
                  <a:pt x="1682" y="55"/>
                </a:cubicBezTo>
                <a:cubicBezTo>
                  <a:pt x="1658" y="63"/>
                  <a:pt x="1632" y="79"/>
                  <a:pt x="1617" y="99"/>
                </a:cubicBezTo>
                <a:cubicBezTo>
                  <a:pt x="1599" y="123"/>
                  <a:pt x="1593" y="152"/>
                  <a:pt x="1603" y="181"/>
                </a:cubicBezTo>
                <a:cubicBezTo>
                  <a:pt x="1615" y="218"/>
                  <a:pt x="1643" y="251"/>
                  <a:pt x="1667" y="280"/>
                </a:cubicBezTo>
                <a:cubicBezTo>
                  <a:pt x="1699" y="318"/>
                  <a:pt x="1755" y="357"/>
                  <a:pt x="1770" y="406"/>
                </a:cubicBezTo>
                <a:cubicBezTo>
                  <a:pt x="1777" y="428"/>
                  <a:pt x="1758" y="436"/>
                  <a:pt x="1741" y="441"/>
                </a:cubicBezTo>
                <a:cubicBezTo>
                  <a:pt x="1711" y="450"/>
                  <a:pt x="1680" y="448"/>
                  <a:pt x="1650" y="440"/>
                </a:cubicBezTo>
                <a:cubicBezTo>
                  <a:pt x="1622" y="432"/>
                  <a:pt x="1587" y="419"/>
                  <a:pt x="1567" y="397"/>
                </a:cubicBezTo>
                <a:cubicBezTo>
                  <a:pt x="1553" y="382"/>
                  <a:pt x="1548" y="359"/>
                  <a:pt x="1567" y="344"/>
                </a:cubicBezTo>
                <a:cubicBezTo>
                  <a:pt x="1573" y="341"/>
                  <a:pt x="1579" y="338"/>
                  <a:pt x="1585" y="335"/>
                </a:cubicBezTo>
              </a:path>
              <a:path w="3255" h="743" extrusionOk="0">
                <a:moveTo>
                  <a:pt x="2009" y="290"/>
                </a:moveTo>
                <a:cubicBezTo>
                  <a:pt x="1985" y="281"/>
                  <a:pt x="1962" y="268"/>
                  <a:pt x="1938" y="287"/>
                </a:cubicBezTo>
                <a:cubicBezTo>
                  <a:pt x="1917" y="304"/>
                  <a:pt x="1914" y="331"/>
                  <a:pt x="1915" y="356"/>
                </a:cubicBezTo>
                <a:cubicBezTo>
                  <a:pt x="1916" y="382"/>
                  <a:pt x="1925" y="414"/>
                  <a:pt x="1942" y="434"/>
                </a:cubicBezTo>
                <a:cubicBezTo>
                  <a:pt x="1963" y="458"/>
                  <a:pt x="1995" y="460"/>
                  <a:pt x="2024" y="456"/>
                </a:cubicBezTo>
                <a:cubicBezTo>
                  <a:pt x="2049" y="451"/>
                  <a:pt x="2058" y="449"/>
                  <a:pt x="2073" y="441"/>
                </a:cubicBezTo>
              </a:path>
              <a:path w="3255" h="743" extrusionOk="0">
                <a:moveTo>
                  <a:pt x="2115" y="318"/>
                </a:moveTo>
                <a:cubicBezTo>
                  <a:pt x="2116" y="342"/>
                  <a:pt x="2119" y="362"/>
                  <a:pt x="2124" y="385"/>
                </a:cubicBezTo>
                <a:cubicBezTo>
                  <a:pt x="2129" y="408"/>
                  <a:pt x="2135" y="430"/>
                  <a:pt x="2148" y="450"/>
                </a:cubicBezTo>
                <a:cubicBezTo>
                  <a:pt x="2160" y="469"/>
                  <a:pt x="2178" y="469"/>
                  <a:pt x="2186" y="447"/>
                </a:cubicBezTo>
                <a:cubicBezTo>
                  <a:pt x="2196" y="422"/>
                  <a:pt x="2199" y="391"/>
                  <a:pt x="2206" y="365"/>
                </a:cubicBezTo>
                <a:cubicBezTo>
                  <a:pt x="2212" y="342"/>
                  <a:pt x="2217" y="324"/>
                  <a:pt x="2239" y="314"/>
                </a:cubicBezTo>
                <a:cubicBezTo>
                  <a:pt x="2257" y="306"/>
                  <a:pt x="2267" y="308"/>
                  <a:pt x="2286" y="310"/>
                </a:cubicBezTo>
              </a:path>
              <a:path w="3255" h="743" extrusionOk="0">
                <a:moveTo>
                  <a:pt x="2443" y="352"/>
                </a:moveTo>
                <a:cubicBezTo>
                  <a:pt x="2445" y="373"/>
                  <a:pt x="2446" y="394"/>
                  <a:pt x="2448" y="414"/>
                </a:cubicBezTo>
                <a:cubicBezTo>
                  <a:pt x="2450" y="439"/>
                  <a:pt x="2450" y="464"/>
                  <a:pt x="2451" y="490"/>
                </a:cubicBezTo>
                <a:cubicBezTo>
                  <a:pt x="2452" y="517"/>
                  <a:pt x="2453" y="510"/>
                  <a:pt x="2470" y="495"/>
                </a:cubicBezTo>
              </a:path>
              <a:path w="3255" h="743" extrusionOk="0">
                <a:moveTo>
                  <a:pt x="2672" y="327"/>
                </a:moveTo>
                <a:cubicBezTo>
                  <a:pt x="2648" y="345"/>
                  <a:pt x="2650" y="367"/>
                  <a:pt x="2654" y="399"/>
                </a:cubicBezTo>
                <a:cubicBezTo>
                  <a:pt x="2662" y="457"/>
                  <a:pt x="2674" y="515"/>
                  <a:pt x="2687" y="572"/>
                </a:cubicBezTo>
                <a:cubicBezTo>
                  <a:pt x="2698" y="620"/>
                  <a:pt x="2709" y="667"/>
                  <a:pt x="2724" y="714"/>
                </a:cubicBezTo>
                <a:cubicBezTo>
                  <a:pt x="2729" y="730"/>
                  <a:pt x="2730" y="733"/>
                  <a:pt x="2734" y="742"/>
                </a:cubicBezTo>
                <a:cubicBezTo>
                  <a:pt x="2733" y="707"/>
                  <a:pt x="2726" y="673"/>
                  <a:pt x="2719" y="639"/>
                </a:cubicBezTo>
                <a:cubicBezTo>
                  <a:pt x="2707" y="579"/>
                  <a:pt x="2696" y="519"/>
                  <a:pt x="2690" y="458"/>
                </a:cubicBezTo>
                <a:cubicBezTo>
                  <a:pt x="2686" y="418"/>
                  <a:pt x="2673" y="325"/>
                  <a:pt x="2716" y="298"/>
                </a:cubicBezTo>
                <a:cubicBezTo>
                  <a:pt x="2743" y="281"/>
                  <a:pt x="2773" y="310"/>
                  <a:pt x="2791" y="326"/>
                </a:cubicBezTo>
                <a:cubicBezTo>
                  <a:pt x="2813" y="346"/>
                  <a:pt x="2831" y="368"/>
                  <a:pt x="2843" y="395"/>
                </a:cubicBezTo>
                <a:cubicBezTo>
                  <a:pt x="2847" y="406"/>
                  <a:pt x="2848" y="409"/>
                  <a:pt x="2843" y="416"/>
                </a:cubicBezTo>
                <a:cubicBezTo>
                  <a:pt x="2817" y="430"/>
                  <a:pt x="2802" y="436"/>
                  <a:pt x="2772" y="430"/>
                </a:cubicBezTo>
                <a:cubicBezTo>
                  <a:pt x="2748" y="425"/>
                  <a:pt x="2731" y="413"/>
                  <a:pt x="2729" y="388"/>
                </a:cubicBezTo>
                <a:cubicBezTo>
                  <a:pt x="2730" y="370"/>
                  <a:pt x="2730" y="364"/>
                  <a:pt x="2735" y="352"/>
                </a:cubicBezTo>
              </a:path>
              <a:path w="3255" h="743" extrusionOk="0">
                <a:moveTo>
                  <a:pt x="3113" y="52"/>
                </a:moveTo>
                <a:cubicBezTo>
                  <a:pt x="3084" y="53"/>
                  <a:pt x="3089" y="62"/>
                  <a:pt x="3080" y="87"/>
                </a:cubicBezTo>
                <a:cubicBezTo>
                  <a:pt x="3071" y="111"/>
                  <a:pt x="3071" y="139"/>
                  <a:pt x="3067" y="164"/>
                </a:cubicBezTo>
                <a:cubicBezTo>
                  <a:pt x="3061" y="202"/>
                  <a:pt x="3054" y="238"/>
                  <a:pt x="3053" y="277"/>
                </a:cubicBezTo>
                <a:cubicBezTo>
                  <a:pt x="3052" y="317"/>
                  <a:pt x="3059" y="356"/>
                  <a:pt x="3078" y="392"/>
                </a:cubicBezTo>
                <a:cubicBezTo>
                  <a:pt x="3102" y="438"/>
                  <a:pt x="3143" y="459"/>
                  <a:pt x="3193" y="452"/>
                </a:cubicBezTo>
                <a:cubicBezTo>
                  <a:pt x="3222" y="448"/>
                  <a:pt x="3235" y="437"/>
                  <a:pt x="3254" y="416"/>
                </a:cubicBezTo>
              </a:path>
              <a:path w="3255" h="743" extrusionOk="0">
                <a:moveTo>
                  <a:pt x="2984" y="252"/>
                </a:moveTo>
                <a:cubicBezTo>
                  <a:pt x="2973" y="250"/>
                  <a:pt x="2970" y="249"/>
                  <a:pt x="2963" y="252"/>
                </a:cubicBezTo>
                <a:cubicBezTo>
                  <a:pt x="2996" y="259"/>
                  <a:pt x="3025" y="258"/>
                  <a:pt x="3059" y="258"/>
                </a:cubicBezTo>
                <a:cubicBezTo>
                  <a:pt x="3109" y="258"/>
                  <a:pt x="3157" y="249"/>
                  <a:pt x="3207" y="243"/>
                </a:cubicBezTo>
              </a:path>
            </a:pathLst>
          </a:custGeom>
          <a:noFill/>
          <a:ln w="19050" cap="rnd">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9703" name="Slide Number Placeholder 2"/>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F3227EC9-CFD9-9F41-9589-7E00440CCA36}" type="slidenum">
              <a:rPr lang="tr-TR" altLang="en-US" sz="1400"/>
              <a:pPr/>
              <a:t>11</a:t>
            </a:fld>
            <a:endParaRPr lang="tr-TR" altLang="en-US" sz="1400" dirty="0"/>
          </a:p>
        </p:txBody>
      </p:sp>
      <p:sp>
        <p:nvSpPr>
          <p:cNvPr id="2" name="TextBox 1"/>
          <p:cNvSpPr txBox="1">
            <a:spLocks noChangeArrowheads="1"/>
          </p:cNvSpPr>
          <p:nvPr/>
        </p:nvSpPr>
        <p:spPr bwMode="auto">
          <a:xfrm>
            <a:off x="3657600" y="6324600"/>
            <a:ext cx="9032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r>
              <a:rPr lang="en-US" altLang="en-US" sz="1800">
                <a:solidFill>
                  <a:srgbClr val="FF0000"/>
                </a:solidFill>
              </a:rPr>
              <a:t>Python</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20992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9923">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9923">
                                            <p:txEl>
                                              <p:pRg st="2" end="2"/>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09923">
                                            <p:txEl>
                                              <p:pRg st="3" end="3"/>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09923">
                                            <p:txEl>
                                              <p:pRg st="4" end="4"/>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09923">
                                            <p:txEl>
                                              <p:pRg st="5" end="5"/>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09923">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9923">
                                            <p:txEl>
                                              <p:pRg st="7" end="7"/>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9923">
                                            <p:txEl>
                                              <p:pRg st="8" end="8"/>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09923">
                                            <p:txEl>
                                              <p:pRg st="9" end="9"/>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9923">
                                            <p:txEl>
                                              <p:pRg st="10" end="10"/>
                                            </p:txEl>
                                          </p:spTgt>
                                        </p:tgtEl>
                                        <p:attrNameLst>
                                          <p:attrName>style.visibility</p:attrName>
                                        </p:attrNameLst>
                                      </p:cBhvr>
                                      <p:to>
                                        <p:strVal val="visible"/>
                                      </p:to>
                                    </p:set>
                                  </p:childTnLst>
                                </p:cTn>
                              </p:par>
                            </p:childTnLst>
                          </p:cTn>
                        </p:par>
                      </p:childTnLst>
                    </p:cTn>
                  </p:par>
                  <p:par>
                    <p:cTn id="39" fill="hold" nodeType="clickPar">
                      <p:stCondLst>
                        <p:cond delay="indefinite"/>
                      </p:stCondLst>
                      <p:childTnLst>
                        <p:par>
                          <p:cTn id="40" fill="hold" nodeType="withGroup">
                            <p:stCondLst>
                              <p:cond delay="0"/>
                            </p:stCondLst>
                            <p:childTnLst>
                              <p:par>
                                <p:cTn id="41" presetID="1" presetClass="entr" presetSubtype="0" fill="hold" nodeType="clickEffect">
                                  <p:stCondLst>
                                    <p:cond delay="0"/>
                                  </p:stCondLst>
                                  <p:childTnLst>
                                    <p:set>
                                      <p:cBhvr>
                                        <p:cTn id="42" dur="1" fill="hold">
                                          <p:stCondLst>
                                            <p:cond delay="0"/>
                                          </p:stCondLst>
                                        </p:cTn>
                                        <p:tgtEl>
                                          <p:spTgt spid="16283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62836"/>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923" grpId="0" build="p"/>
      <p:bldP spid="162836" grpId="0" animBg="1"/>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Language as a thought shaper</a:t>
            </a:r>
          </a:p>
        </p:txBody>
      </p:sp>
      <p:sp>
        <p:nvSpPr>
          <p:cNvPr id="3" name="Content Placeholder 2"/>
          <p:cNvSpPr>
            <a:spLocks noGrp="1"/>
          </p:cNvSpPr>
          <p:nvPr>
            <p:ph idx="1"/>
          </p:nvPr>
        </p:nvSpPr>
        <p:spPr/>
        <p:txBody>
          <a:bodyPr/>
          <a:lstStyle/>
          <a:p>
            <a:pPr marL="0" indent="0">
              <a:buNone/>
            </a:pPr>
            <a:r>
              <a:rPr lang="en-US" b="0" dirty="0"/>
              <a:t>We will cover less traditional languages, too.</a:t>
            </a:r>
          </a:p>
          <a:p>
            <a:pPr marL="0" indent="0">
              <a:buNone/>
            </a:pPr>
            <a:r>
              <a:rPr lang="en-US" b="0" dirty="0"/>
              <a:t>The reason: </a:t>
            </a:r>
          </a:p>
          <a:p>
            <a:pPr marL="0" indent="0">
              <a:buNone/>
            </a:pPr>
            <a:endParaRPr lang="en-US" b="0" dirty="0"/>
          </a:p>
          <a:p>
            <a:pPr marL="400050" lvl="1" indent="0">
              <a:buNone/>
            </a:pPr>
            <a:r>
              <a:rPr lang="en-US" b="0" i="1" dirty="0">
                <a:cs typeface="Calibri" pitchFamily="34" charset="0"/>
              </a:rPr>
              <a:t>A language that doesn't affect the way you think about programming, is not worth knowing.  </a:t>
            </a:r>
          </a:p>
          <a:p>
            <a:pPr marL="400050" lvl="1" indent="0">
              <a:buNone/>
            </a:pPr>
            <a:endParaRPr lang="en-US" sz="1600" b="0" i="1" dirty="0">
              <a:cs typeface="Calibri" pitchFamily="34" charset="0"/>
            </a:endParaRPr>
          </a:p>
          <a:p>
            <a:pPr marL="400050" lvl="1" indent="0">
              <a:buNone/>
            </a:pPr>
            <a:r>
              <a:rPr lang="en-US" sz="1600" b="0" i="1" dirty="0">
                <a:cs typeface="Calibri" pitchFamily="34" charset="0"/>
              </a:rPr>
              <a:t>	an Alan Perlis epigram &lt;</a:t>
            </a:r>
            <a:r>
              <a:rPr lang="en-US" sz="1600" b="0" i="1" dirty="0">
                <a:cs typeface="Calibri" pitchFamily="34" charset="0"/>
                <a:hlinkClick r:id="rId2"/>
              </a:rPr>
              <a:t>http://www.cs.yale.edu/quotes.html</a:t>
            </a:r>
            <a:r>
              <a:rPr lang="en-US" sz="1600" b="0" i="1" dirty="0">
                <a:cs typeface="Calibri" pitchFamily="34" charset="0"/>
              </a:rPr>
              <a:t>&gt; </a:t>
            </a:r>
          </a:p>
          <a:p>
            <a:pPr marL="0" indent="0">
              <a:buNone/>
            </a:pPr>
            <a:endParaRPr lang="en-US" b="0" dirty="0"/>
          </a:p>
          <a:p>
            <a:pPr marL="0" indent="0">
              <a:buNone/>
            </a:pPr>
            <a:r>
              <a:rPr lang="en-US" b="0" dirty="0"/>
              <a:t>One of thought-shaper languages is Prolog. </a:t>
            </a:r>
          </a:p>
          <a:p>
            <a:pPr marL="0" indent="0">
              <a:buNone/>
            </a:pPr>
            <a:r>
              <a:rPr lang="en-US" b="0" dirty="0"/>
              <a:t>You will both program in it and implement it.</a:t>
            </a:r>
          </a:p>
        </p:txBody>
      </p:sp>
      <p:sp>
        <p:nvSpPr>
          <p:cNvPr id="4" name="Slide Number Placeholder 3"/>
          <p:cNvSpPr>
            <a:spLocks noGrp="1"/>
          </p:cNvSpPr>
          <p:nvPr>
            <p:ph type="sldNum" sz="quarter" idx="11"/>
          </p:nvPr>
        </p:nvSpPr>
        <p:spPr/>
        <p:txBody>
          <a:bodyPr/>
          <a:lstStyle/>
          <a:p>
            <a:pPr>
              <a:defRPr/>
            </a:pPr>
            <a:fld id="{5818EADF-4B41-46D2-9008-1457585DBB34}" type="slidenum">
              <a:rPr lang="en-US" smtClean="0"/>
              <a:pPr>
                <a:defRPr/>
              </a:pPr>
              <a:t>12</a:t>
            </a:fld>
            <a:endParaRPr lang="en-US" dirty="0"/>
          </a:p>
        </p:txBody>
      </p:sp>
    </p:spTree>
    <p:extLst>
      <p:ext uri="{BB962C8B-B14F-4D97-AF65-F5344CB8AC3E}">
        <p14:creationId xmlns:p14="http://schemas.microsoft.com/office/powerpoint/2010/main" val="1780085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fade">
                                      <p:cBhvr>
                                        <p:cTn id="2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Number Placeholder 5"/>
          <p:cNvSpPr txBox="1">
            <a:spLocks noGrp="1"/>
          </p:cNvSpPr>
          <p:nvPr/>
        </p:nvSpPr>
        <p:spPr bwMode="auto">
          <a:xfrm>
            <a:off x="7239000" y="6400800"/>
            <a:ext cx="1905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E758D4BE-9A08-DD4E-BA21-0D1F466BECD8}" type="slidenum">
              <a:rPr lang="en-US" altLang="en-US" sz="1400">
                <a:latin typeface="Times New Roman" charset="0"/>
              </a:rPr>
              <a:pPr algn="r"/>
              <a:t>13</a:t>
            </a:fld>
            <a:endParaRPr lang="en-US" altLang="en-US" sz="1400">
              <a:latin typeface="Times New Roman" charset="0"/>
            </a:endParaRPr>
          </a:p>
        </p:txBody>
      </p:sp>
      <p:sp>
        <p:nvSpPr>
          <p:cNvPr id="165891" name="Rectangle 2"/>
          <p:cNvSpPr>
            <a:spLocks noGrp="1" noChangeArrowheads="1"/>
          </p:cNvSpPr>
          <p:nvPr>
            <p:ph type="title" idx="4294967295"/>
          </p:nvPr>
        </p:nvSpPr>
        <p:spPr/>
        <p:txBody>
          <a:bodyPr/>
          <a:lstStyle/>
          <a:p>
            <a:pPr eaLnBrk="1" hangingPunct="1">
              <a:defRPr/>
            </a:pPr>
            <a:r>
              <a:rPr lang="en-US">
                <a:ea typeface="+mj-ea"/>
              </a:rPr>
              <a:t>ENIAC (1946, University of Philadelphia)</a:t>
            </a:r>
          </a:p>
        </p:txBody>
      </p:sp>
      <p:pic>
        <p:nvPicPr>
          <p:cNvPr id="31747" name="Picture 12" descr="eniac-program"/>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a:xfrm>
            <a:off x="-152400" y="2209800"/>
            <a:ext cx="9415463" cy="3352800"/>
          </a:xfrm>
        </p:spPr>
      </p:pic>
      <p:sp>
        <p:nvSpPr>
          <p:cNvPr id="31748" name="Text Box 14"/>
          <p:cNvSpPr txBox="1">
            <a:spLocks noChangeArrowheads="1"/>
          </p:cNvSpPr>
          <p:nvPr/>
        </p:nvSpPr>
        <p:spPr bwMode="auto">
          <a:xfrm>
            <a:off x="401638" y="1681163"/>
            <a:ext cx="65817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r>
              <a:rPr lang="en-US" altLang="en-US"/>
              <a:t>ENIAC program for external ballistic equations:</a:t>
            </a:r>
          </a:p>
        </p:txBody>
      </p:sp>
      <p:sp>
        <p:nvSpPr>
          <p:cNvPr id="31749" name="Text Box 21"/>
          <p:cNvSpPr txBox="1">
            <a:spLocks noChangeArrowheads="1"/>
          </p:cNvSpPr>
          <p:nvPr/>
        </p:nvSpPr>
        <p:spPr bwMode="auto">
          <a:xfrm>
            <a:off x="6921500" y="6400800"/>
            <a:ext cx="18415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1400"/>
              <a:t>Slide from Ras Bodik</a:t>
            </a:r>
          </a:p>
        </p:txBody>
      </p:sp>
      <p:sp>
        <p:nvSpPr>
          <p:cNvPr id="31750" name="Slide Number Placeholder 2"/>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5997BC66-E498-3F4E-BA8B-C41F1424921B}" type="slidenum">
              <a:rPr lang="tr-TR" altLang="en-US" sz="1400"/>
              <a:pPr/>
              <a:t>13</a:t>
            </a:fld>
            <a:endParaRPr lang="tr-TR" altLang="en-US" sz="1400"/>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Number Placeholder 5"/>
          <p:cNvSpPr txBox="1">
            <a:spLocks noGrp="1"/>
          </p:cNvSpPr>
          <p:nvPr/>
        </p:nvSpPr>
        <p:spPr bwMode="auto">
          <a:xfrm>
            <a:off x="7239000" y="6400800"/>
            <a:ext cx="1905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B13CCD95-EA85-9348-AADC-ECA695582C37}" type="slidenum">
              <a:rPr lang="en-US" altLang="en-US" sz="1400">
                <a:latin typeface="Times New Roman" charset="0"/>
              </a:rPr>
              <a:pPr algn="r"/>
              <a:t>14</a:t>
            </a:fld>
            <a:endParaRPr lang="en-US" altLang="en-US" sz="1400">
              <a:latin typeface="Times New Roman" charset="0"/>
            </a:endParaRPr>
          </a:p>
        </p:txBody>
      </p:sp>
      <p:sp>
        <p:nvSpPr>
          <p:cNvPr id="167939" name="Rectangle 2"/>
          <p:cNvSpPr>
            <a:spLocks noGrp="1" noChangeArrowheads="1"/>
          </p:cNvSpPr>
          <p:nvPr>
            <p:ph type="title" idx="4294967295"/>
          </p:nvPr>
        </p:nvSpPr>
        <p:spPr/>
        <p:txBody>
          <a:bodyPr/>
          <a:lstStyle/>
          <a:p>
            <a:pPr eaLnBrk="1" hangingPunct="1">
              <a:defRPr/>
            </a:pPr>
            <a:r>
              <a:rPr lang="en-US">
                <a:ea typeface="+mj-ea"/>
              </a:rPr>
              <a:t>Programming the ENIAC </a:t>
            </a:r>
          </a:p>
        </p:txBody>
      </p:sp>
      <p:pic>
        <p:nvPicPr>
          <p:cNvPr id="33795" name="Picture 4" descr="eniac4"/>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a:xfrm>
            <a:off x="609600" y="1295400"/>
            <a:ext cx="7697788" cy="5014913"/>
          </a:xfrm>
        </p:spPr>
      </p:pic>
      <p:sp>
        <p:nvSpPr>
          <p:cNvPr id="33796" name="Text Box 21"/>
          <p:cNvSpPr txBox="1">
            <a:spLocks noChangeArrowheads="1"/>
          </p:cNvSpPr>
          <p:nvPr/>
        </p:nvSpPr>
        <p:spPr bwMode="auto">
          <a:xfrm>
            <a:off x="6921500" y="6400800"/>
            <a:ext cx="18415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1400"/>
              <a:t>Slide from Ras Bodik</a:t>
            </a:r>
          </a:p>
        </p:txBody>
      </p:sp>
      <p:sp>
        <p:nvSpPr>
          <p:cNvPr id="33797" name="Slide Number Placeholder 2"/>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693453F8-85E5-234C-B9FC-2BF2FC89AA24}" type="slidenum">
              <a:rPr lang="tr-TR" altLang="en-US" sz="1400"/>
              <a:pPr/>
              <a:t>14</a:t>
            </a:fld>
            <a:endParaRPr lang="tr-TR" altLang="en-US" sz="1400"/>
          </a:p>
        </p:txBody>
      </p:sp>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Number Placeholder 6"/>
          <p:cNvSpPr txBox="1">
            <a:spLocks noGrp="1"/>
          </p:cNvSpPr>
          <p:nvPr/>
        </p:nvSpPr>
        <p:spPr bwMode="auto">
          <a:xfrm>
            <a:off x="7239000" y="6400800"/>
            <a:ext cx="1905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r"/>
            <a:fld id="{2CD6899E-1670-F442-8342-97275A4532D8}" type="slidenum">
              <a:rPr lang="en-US" altLang="en-US" sz="1400">
                <a:latin typeface="Times New Roman" charset="0"/>
              </a:rPr>
              <a:pPr algn="r"/>
              <a:t>15</a:t>
            </a:fld>
            <a:endParaRPr lang="en-US" altLang="en-US" sz="1400">
              <a:latin typeface="Times New Roman" charset="0"/>
            </a:endParaRPr>
          </a:p>
        </p:txBody>
      </p:sp>
      <p:sp>
        <p:nvSpPr>
          <p:cNvPr id="169987" name="Rectangle 2"/>
          <p:cNvSpPr>
            <a:spLocks noGrp="1" noChangeArrowheads="1"/>
          </p:cNvSpPr>
          <p:nvPr>
            <p:ph type="title" idx="4294967295"/>
          </p:nvPr>
        </p:nvSpPr>
        <p:spPr/>
        <p:txBody>
          <a:bodyPr/>
          <a:lstStyle/>
          <a:p>
            <a:pPr eaLnBrk="1" hangingPunct="1">
              <a:defRPr/>
            </a:pPr>
            <a:r>
              <a:rPr lang="en-US" dirty="0">
                <a:ea typeface="+mj-ea"/>
              </a:rPr>
              <a:t>ENIAC (1946, Univ. of Philadelphia)</a:t>
            </a:r>
          </a:p>
        </p:txBody>
      </p:sp>
      <p:sp>
        <p:nvSpPr>
          <p:cNvPr id="24581" name="Rectangle 3"/>
          <p:cNvSpPr>
            <a:spLocks noChangeArrowheads="1"/>
          </p:cNvSpPr>
          <p:nvPr/>
        </p:nvSpPr>
        <p:spPr bwMode="auto">
          <a:xfrm>
            <a:off x="457200" y="1600200"/>
            <a:ext cx="6096000"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spcBef>
                <a:spcPct val="20000"/>
              </a:spcBef>
            </a:pPr>
            <a:r>
              <a:rPr lang="en-US" altLang="en-US" sz="2800"/>
              <a:t>programming done by</a:t>
            </a:r>
          </a:p>
          <a:p>
            <a:pPr lvl="1">
              <a:spcBef>
                <a:spcPct val="20000"/>
              </a:spcBef>
              <a:buFontTx/>
              <a:buChar char="–"/>
            </a:pPr>
            <a:r>
              <a:rPr lang="en-US" altLang="en-US">
                <a:solidFill>
                  <a:schemeClr val="accent2"/>
                </a:solidFill>
              </a:rPr>
              <a:t>rewiring the interconnections </a:t>
            </a:r>
          </a:p>
          <a:p>
            <a:pPr lvl="1">
              <a:spcBef>
                <a:spcPct val="20000"/>
              </a:spcBef>
              <a:buFontTx/>
              <a:buChar char="–"/>
            </a:pPr>
            <a:r>
              <a:rPr lang="en-US" altLang="en-US">
                <a:solidFill>
                  <a:schemeClr val="accent2"/>
                </a:solidFill>
              </a:rPr>
              <a:t>to set up desired formulas, etc</a:t>
            </a:r>
          </a:p>
          <a:p>
            <a:pPr>
              <a:spcBef>
                <a:spcPct val="20000"/>
              </a:spcBef>
            </a:pPr>
            <a:r>
              <a:rPr lang="en-US" altLang="en-US" sz="2800"/>
              <a:t>Problem (what</a:t>
            </a:r>
            <a:r>
              <a:rPr lang="ja-JP" altLang="en-US" sz="2800"/>
              <a:t>’</a:t>
            </a:r>
            <a:r>
              <a:rPr lang="en-US" altLang="ja-JP" sz="2800"/>
              <a:t>s the tedious part?)</a:t>
            </a:r>
          </a:p>
          <a:p>
            <a:pPr lvl="1">
              <a:spcBef>
                <a:spcPct val="20000"/>
              </a:spcBef>
              <a:buFontTx/>
              <a:buChar char="–"/>
            </a:pPr>
            <a:r>
              <a:rPr lang="en-US" altLang="en-US">
                <a:solidFill>
                  <a:schemeClr val="accent2"/>
                </a:solidFill>
              </a:rPr>
              <a:t>programming = rewiring</a:t>
            </a:r>
          </a:p>
          <a:p>
            <a:pPr lvl="1">
              <a:spcBef>
                <a:spcPct val="20000"/>
              </a:spcBef>
              <a:buFontTx/>
              <a:buChar char="–"/>
            </a:pPr>
            <a:r>
              <a:rPr lang="en-US" altLang="en-US">
                <a:solidFill>
                  <a:schemeClr val="accent2"/>
                </a:solidFill>
              </a:rPr>
              <a:t>slow, error-prone</a:t>
            </a:r>
          </a:p>
          <a:p>
            <a:pPr>
              <a:spcBef>
                <a:spcPct val="20000"/>
              </a:spcBef>
            </a:pPr>
            <a:r>
              <a:rPr lang="en-US" altLang="en-US" sz="2800"/>
              <a:t>solution: </a:t>
            </a:r>
          </a:p>
          <a:p>
            <a:pPr lvl="1">
              <a:spcBef>
                <a:spcPct val="20000"/>
              </a:spcBef>
              <a:buFontTx/>
              <a:buChar char="–"/>
            </a:pPr>
            <a:r>
              <a:rPr lang="en-US" altLang="en-US">
                <a:solidFill>
                  <a:schemeClr val="accent2"/>
                </a:solidFill>
              </a:rPr>
              <a:t>store the program in memory!</a:t>
            </a:r>
          </a:p>
          <a:p>
            <a:pPr lvl="1">
              <a:spcBef>
                <a:spcPct val="20000"/>
              </a:spcBef>
              <a:buFontTx/>
              <a:buChar char="–"/>
            </a:pPr>
            <a:r>
              <a:rPr lang="en-US" altLang="en-US">
                <a:solidFill>
                  <a:schemeClr val="accent2"/>
                </a:solidFill>
              </a:rPr>
              <a:t>birth of </a:t>
            </a:r>
            <a:r>
              <a:rPr lang="en-US" altLang="en-US" i="1">
                <a:solidFill>
                  <a:schemeClr val="accent2"/>
                </a:solidFill>
              </a:rPr>
              <a:t>von Neuman </a:t>
            </a:r>
            <a:r>
              <a:rPr lang="en-US" altLang="en-US">
                <a:solidFill>
                  <a:schemeClr val="accent2"/>
                </a:solidFill>
              </a:rPr>
              <a:t>paradigm</a:t>
            </a:r>
          </a:p>
        </p:txBody>
      </p:sp>
      <p:pic>
        <p:nvPicPr>
          <p:cNvPr id="35844" name="Picture 4"/>
          <p:cNvPicPr>
            <a:picLocks noGrp="1" noChangeAspect="1" noChangeArrowheads="1"/>
          </p:cNvPicPr>
          <p:nvPr>
            <p:ph sz="half" idx="4294967295"/>
          </p:nvPr>
        </p:nvPicPr>
        <p:blipFill>
          <a:blip r:embed="rId3">
            <a:extLst>
              <a:ext uri="{28A0092B-C50C-407E-A947-70E740481C1C}">
                <a14:useLocalDpi xmlns:a14="http://schemas.microsoft.com/office/drawing/2010/main" val="0"/>
              </a:ext>
            </a:extLst>
          </a:blip>
          <a:srcRect/>
          <a:stretch>
            <a:fillRect/>
          </a:stretch>
        </p:blipFill>
        <p:spPr>
          <a:xfrm>
            <a:off x="6675438" y="2027238"/>
            <a:ext cx="2011362" cy="3594100"/>
          </a:xfrm>
        </p:spPr>
      </p:pic>
      <p:sp>
        <p:nvSpPr>
          <p:cNvPr id="35845" name="Text Box 21"/>
          <p:cNvSpPr txBox="1">
            <a:spLocks noChangeArrowheads="1"/>
          </p:cNvSpPr>
          <p:nvPr/>
        </p:nvSpPr>
        <p:spPr bwMode="auto">
          <a:xfrm>
            <a:off x="6921500" y="6400800"/>
            <a:ext cx="18415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1400"/>
              <a:t>Slide from Ras Bodik</a:t>
            </a:r>
          </a:p>
        </p:txBody>
      </p:sp>
      <p:sp>
        <p:nvSpPr>
          <p:cNvPr id="35846" name="Slide Number Placeholder 2"/>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endParaRPr lang="tr-TR" altLang="en-US" sz="1400"/>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2458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581">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581">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581">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24581">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581">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581">
                                            <p:txEl>
                                              <p:pRg st="5" end="5"/>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24581">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581">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4581">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458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2" name="Rectangle 2"/>
          <p:cNvSpPr>
            <a:spLocks noGrp="1" noChangeArrowheads="1"/>
          </p:cNvSpPr>
          <p:nvPr>
            <p:ph type="title" idx="4294967295"/>
          </p:nvPr>
        </p:nvSpPr>
        <p:spPr>
          <a:xfrm>
            <a:off x="381000" y="-76200"/>
            <a:ext cx="8305800" cy="1600200"/>
          </a:xfrm>
        </p:spPr>
        <p:txBody>
          <a:bodyPr/>
          <a:lstStyle/>
          <a:p>
            <a:pPr eaLnBrk="1" hangingPunct="1">
              <a:defRPr/>
            </a:pPr>
            <a:r>
              <a:rPr lang="en-US" sz="3600" dirty="0">
                <a:ea typeface="+mj-ea"/>
              </a:rPr>
              <a:t>Reasons for Studying Concepts of Programming Languages</a:t>
            </a:r>
          </a:p>
        </p:txBody>
      </p:sp>
      <p:sp>
        <p:nvSpPr>
          <p:cNvPr id="7173" name="Rectangle 3"/>
          <p:cNvSpPr>
            <a:spLocks noGrp="1" noChangeArrowheads="1"/>
          </p:cNvSpPr>
          <p:nvPr>
            <p:ph type="body" idx="4294967295"/>
          </p:nvPr>
        </p:nvSpPr>
        <p:spPr>
          <a:xfrm>
            <a:off x="533400" y="1676400"/>
            <a:ext cx="8382000" cy="4449763"/>
          </a:xfrm>
        </p:spPr>
        <p:txBody>
          <a:bodyPr/>
          <a:lstStyle/>
          <a:p>
            <a:pPr eaLnBrk="1" hangingPunct="1">
              <a:defRPr/>
            </a:pPr>
            <a:r>
              <a:rPr lang="en-US" sz="2600" b="0" dirty="0">
                <a:ea typeface="+mn-ea"/>
              </a:rPr>
              <a:t>Increased ability to express ideas</a:t>
            </a:r>
          </a:p>
          <a:p>
            <a:pPr eaLnBrk="1" hangingPunct="1">
              <a:defRPr/>
            </a:pPr>
            <a:r>
              <a:rPr lang="en-US" sz="2600" b="0" dirty="0">
                <a:ea typeface="+mn-ea"/>
              </a:rPr>
              <a:t>Improved background for choosing appropriate languages</a:t>
            </a:r>
          </a:p>
          <a:p>
            <a:pPr eaLnBrk="1" hangingPunct="1">
              <a:defRPr/>
            </a:pPr>
            <a:r>
              <a:rPr lang="en-US" sz="2600" b="0" dirty="0">
                <a:ea typeface="+mn-ea"/>
              </a:rPr>
              <a:t>Increased ability to learn new languages</a:t>
            </a:r>
          </a:p>
          <a:p>
            <a:pPr eaLnBrk="1" hangingPunct="1">
              <a:defRPr/>
            </a:pPr>
            <a:r>
              <a:rPr lang="en-US" sz="2600" b="0" dirty="0">
                <a:ea typeface="+mn-ea"/>
              </a:rPr>
              <a:t>Better understanding of significance of implementation</a:t>
            </a:r>
          </a:p>
          <a:p>
            <a:pPr eaLnBrk="1" hangingPunct="1">
              <a:defRPr/>
            </a:pPr>
            <a:r>
              <a:rPr lang="en-US" sz="2600" b="0" dirty="0">
                <a:ea typeface="+mn-ea"/>
              </a:rPr>
              <a:t>Better use of languages that are already known</a:t>
            </a:r>
          </a:p>
          <a:p>
            <a:pPr eaLnBrk="1" hangingPunct="1">
              <a:defRPr/>
            </a:pPr>
            <a:r>
              <a:rPr lang="en-US" sz="2600" b="0" dirty="0">
                <a:ea typeface="+mn-ea"/>
              </a:rPr>
              <a:t>Overall advancement of computing</a:t>
            </a:r>
          </a:p>
          <a:p>
            <a:pPr eaLnBrk="1" hangingPunct="1">
              <a:defRPr/>
            </a:pPr>
            <a:r>
              <a:rPr lang="en-US" sz="2600" b="0" dirty="0">
                <a:ea typeface="+mn-ea"/>
              </a:rPr>
              <a:t>Ability to design new languages</a:t>
            </a:r>
          </a:p>
        </p:txBody>
      </p:sp>
      <p:sp>
        <p:nvSpPr>
          <p:cNvPr id="3789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E108AA3A-B849-0B42-833F-D9C8F82E3D4C}" type="slidenum">
              <a:rPr lang="tr-TR" altLang="en-US" sz="1400"/>
              <a:pPr/>
              <a:t>16</a:t>
            </a:fld>
            <a:endParaRPr lang="tr-TR" altLang="en-US" sz="1400"/>
          </a:p>
        </p:txBody>
      </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defRPr/>
            </a:pPr>
            <a:r>
              <a:rPr lang="en-US" dirty="0">
                <a:ea typeface="+mj-ea"/>
              </a:rPr>
              <a:t>Reasons for Studying Concepts of Programming Languages</a:t>
            </a:r>
            <a:endParaRPr lang="tr-TR" dirty="0">
              <a:ea typeface="+mj-e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defRPr/>
            </a:pPr>
            <a:r>
              <a:rPr lang="en-US">
                <a:ea typeface="+mj-ea"/>
              </a:rPr>
              <a:t>Increased Ability to Express Ideas</a:t>
            </a:r>
          </a:p>
        </p:txBody>
      </p:sp>
      <p:sp>
        <p:nvSpPr>
          <p:cNvPr id="10243" name="Rectangle 3"/>
          <p:cNvSpPr>
            <a:spLocks noGrp="1" noChangeArrowheads="1"/>
          </p:cNvSpPr>
          <p:nvPr>
            <p:ph type="body" idx="1"/>
          </p:nvPr>
        </p:nvSpPr>
        <p:spPr>
          <a:xfrm>
            <a:off x="457200" y="1219200"/>
            <a:ext cx="8229600" cy="4906963"/>
          </a:xfrm>
        </p:spPr>
        <p:txBody>
          <a:bodyPr/>
          <a:lstStyle/>
          <a:p>
            <a:pPr eaLnBrk="1" hangingPunct="1">
              <a:defRPr/>
            </a:pPr>
            <a:r>
              <a:rPr lang="en-US" sz="2800" b="0" dirty="0">
                <a:ea typeface="+mn-ea"/>
              </a:rPr>
              <a:t>Natural languages: </a:t>
            </a:r>
          </a:p>
          <a:p>
            <a:pPr lvl="1" eaLnBrk="1" hangingPunct="1">
              <a:defRPr/>
            </a:pPr>
            <a:r>
              <a:rPr lang="en-US" sz="2400" b="0" dirty="0"/>
              <a:t>The depth at which people think is influenced by the expressive power of the language.</a:t>
            </a:r>
          </a:p>
          <a:p>
            <a:pPr lvl="1" eaLnBrk="1" hangingPunct="1">
              <a:defRPr/>
            </a:pPr>
            <a:r>
              <a:rPr lang="en-US" sz="2400" b="0" dirty="0"/>
              <a:t>The more appropriate constructs you have, the easier it is to communicate.</a:t>
            </a:r>
          </a:p>
          <a:p>
            <a:pPr lvl="1" eaLnBrk="1" hangingPunct="1">
              <a:defRPr/>
            </a:pPr>
            <a:r>
              <a:rPr lang="en-US" sz="2400" b="0" dirty="0"/>
              <a:t>It is difficult for people to conceptualize structures that they cannot describe verbally.</a:t>
            </a:r>
          </a:p>
        </p:txBody>
      </p:sp>
      <p:sp>
        <p:nvSpPr>
          <p:cNvPr id="4096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6FE12712-4F19-5049-A6B5-3CE629D7F2FC}" type="slidenum">
              <a:rPr lang="tr-TR" altLang="en-US" sz="1400"/>
              <a:pPr/>
              <a:t>18</a:t>
            </a:fld>
            <a:endParaRPr lang="tr-TR" altLang="en-US" sz="1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defRPr/>
            </a:pPr>
            <a:r>
              <a:rPr lang="en-US">
                <a:ea typeface="+mj-ea"/>
              </a:rPr>
              <a:t>Increased Ability to Express Ideas</a:t>
            </a:r>
          </a:p>
        </p:txBody>
      </p:sp>
      <p:sp>
        <p:nvSpPr>
          <p:cNvPr id="41986" name="Rectangle 3"/>
          <p:cNvSpPr>
            <a:spLocks noGrp="1" noChangeArrowheads="1"/>
          </p:cNvSpPr>
          <p:nvPr>
            <p:ph type="body" idx="1"/>
          </p:nvPr>
        </p:nvSpPr>
        <p:spPr>
          <a:xfrm>
            <a:off x="457200" y="1219200"/>
            <a:ext cx="8229600" cy="4906963"/>
          </a:xfrm>
        </p:spPr>
        <p:txBody>
          <a:bodyPr/>
          <a:lstStyle/>
          <a:p>
            <a:pPr eaLnBrk="1" hangingPunct="1"/>
            <a:r>
              <a:rPr lang="en-US" altLang="en-US" sz="2800" b="0">
                <a:latin typeface="Calibri" charset="0"/>
                <a:ea typeface="MS PGothic" charset="-128"/>
              </a:rPr>
              <a:t>Programming Languages: </a:t>
            </a:r>
          </a:p>
          <a:p>
            <a:pPr lvl="1" eaLnBrk="1" hangingPunct="1"/>
            <a:r>
              <a:rPr lang="en-US" altLang="en-US" sz="2400" b="0">
                <a:latin typeface="Calibri" charset="0"/>
              </a:rPr>
              <a:t>This is similar for PL</a:t>
            </a:r>
            <a:r>
              <a:rPr lang="ja-JP" altLang="en-US" sz="2400" b="0">
                <a:latin typeface="Calibri" charset="0"/>
              </a:rPr>
              <a:t>’</a:t>
            </a:r>
            <a:r>
              <a:rPr lang="en-US" altLang="ja-JP" sz="2400" b="0">
                <a:latin typeface="Calibri" charset="0"/>
              </a:rPr>
              <a:t>s. The language in which you develop software puts limits on the kinds of data structures, control structures and abstractions that can be used. </a:t>
            </a:r>
          </a:p>
          <a:p>
            <a:pPr lvl="1" eaLnBrk="1" hangingPunct="1"/>
            <a:r>
              <a:rPr lang="en-US" altLang="en-US" sz="2400" b="0">
                <a:latin typeface="Calibri" charset="0"/>
              </a:rPr>
              <a:t>Awareness of a wider variety of programming language features can reduce such limitations in software development.</a:t>
            </a:r>
          </a:p>
          <a:p>
            <a:pPr lvl="1" eaLnBrk="1" hangingPunct="1"/>
            <a:r>
              <a:rPr lang="en-US" altLang="en-US" sz="2400" b="0">
                <a:latin typeface="Calibri" charset="0"/>
              </a:rPr>
              <a:t>Programmers increase the range of software development by learning new language constructs.</a:t>
            </a:r>
          </a:p>
          <a:p>
            <a:pPr lvl="1" eaLnBrk="1" hangingPunct="1"/>
            <a:r>
              <a:rPr lang="en-US" altLang="en-US" sz="2400" b="0">
                <a:latin typeface="Calibri" charset="0"/>
              </a:rPr>
              <a:t>For example, if you learn associate arrays in Perl, you can simulate them in C. </a:t>
            </a:r>
          </a:p>
        </p:txBody>
      </p:sp>
      <p:sp>
        <p:nvSpPr>
          <p:cNvPr id="41987"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28B35667-D360-6E4F-9468-A5F2A036BA53}" type="slidenum">
              <a:rPr lang="tr-TR" altLang="en-US" sz="1400"/>
              <a:pPr/>
              <a:t>19</a:t>
            </a:fld>
            <a:endParaRPr lang="tr-TR" altLang="en-US" sz="1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a:spLocks noGrp="1" noChangeArrowheads="1"/>
          </p:cNvSpPr>
          <p:nvPr>
            <p:ph type="title"/>
          </p:nvPr>
        </p:nvSpPr>
        <p:spPr/>
        <p:txBody>
          <a:bodyPr/>
          <a:lstStyle/>
          <a:p>
            <a:pPr eaLnBrk="1" hangingPunct="1">
              <a:defRPr/>
            </a:pPr>
            <a:r>
              <a:rPr lang="en-US" dirty="0">
                <a:ea typeface="+mj-ea"/>
              </a:rPr>
              <a:t>General Information</a:t>
            </a:r>
          </a:p>
        </p:txBody>
      </p:sp>
      <p:sp>
        <p:nvSpPr>
          <p:cNvPr id="17410" name="Rectangle 3"/>
          <p:cNvSpPr>
            <a:spLocks noGrp="1" noChangeArrowheads="1"/>
          </p:cNvSpPr>
          <p:nvPr>
            <p:ph type="body" idx="1"/>
          </p:nvPr>
        </p:nvSpPr>
        <p:spPr>
          <a:xfrm>
            <a:off x="152400" y="990600"/>
            <a:ext cx="5638800" cy="5638800"/>
          </a:xfrm>
        </p:spPr>
        <p:txBody>
          <a:bodyPr/>
          <a:lstStyle/>
          <a:p>
            <a:pPr eaLnBrk="1" hangingPunct="1">
              <a:lnSpc>
                <a:spcPct val="90000"/>
              </a:lnSpc>
            </a:pPr>
            <a:r>
              <a:rPr lang="tr-TR" altLang="en-US" sz="2400" dirty="0" err="1">
                <a:latin typeface="Calibri" charset="0"/>
                <a:ea typeface="MS PGothic" charset="-128"/>
              </a:rPr>
              <a:t>Webpage</a:t>
            </a:r>
            <a:r>
              <a:rPr lang="tr-TR" altLang="en-US" sz="2400" dirty="0">
                <a:latin typeface="Calibri" charset="0"/>
                <a:ea typeface="MS PGothic" charset="-128"/>
              </a:rPr>
              <a:t>:</a:t>
            </a:r>
            <a:r>
              <a:rPr lang="tr-TR" altLang="en-US" sz="2800" b="0" dirty="0">
                <a:latin typeface="Calibri" charset="0"/>
                <a:ea typeface="MS PGothic" charset="-128"/>
              </a:rPr>
              <a:t> </a:t>
            </a:r>
            <a:r>
              <a:rPr lang="en-US" altLang="en-US" sz="2000" b="0" dirty="0">
                <a:latin typeface="Calibri" charset="0"/>
                <a:ea typeface="MS PGothic" charset="-128"/>
                <a:hlinkClick r:id="rId2"/>
              </a:rPr>
              <a:t>http://web.cs.hacettepe.edu.tr/~bbm301</a:t>
            </a:r>
            <a:br>
              <a:rPr lang="en-US" altLang="en-US" sz="2000" b="0" dirty="0">
                <a:latin typeface="Calibri" charset="0"/>
                <a:ea typeface="MS PGothic" charset="-128"/>
              </a:rPr>
            </a:br>
            <a:endParaRPr lang="en-US" altLang="en-US" sz="1050" b="0" dirty="0">
              <a:latin typeface="Calibri" charset="0"/>
              <a:ea typeface="MS PGothic" charset="-128"/>
            </a:endParaRPr>
          </a:p>
          <a:p>
            <a:pPr eaLnBrk="1" hangingPunct="1">
              <a:lnSpc>
                <a:spcPct val="90000"/>
              </a:lnSpc>
            </a:pPr>
            <a:r>
              <a:rPr lang="tr-TR" altLang="en-US" sz="2400" dirty="0">
                <a:latin typeface="Calibri" charset="0"/>
                <a:ea typeface="MS PGothic" charset="-128"/>
              </a:rPr>
              <a:t>Textbook</a:t>
            </a:r>
            <a:r>
              <a:rPr lang="en-US" altLang="en-US" sz="2400" dirty="0">
                <a:latin typeface="Calibri" charset="0"/>
                <a:ea typeface="MS PGothic" charset="-128"/>
              </a:rPr>
              <a:t>:</a:t>
            </a:r>
          </a:p>
          <a:p>
            <a:pPr lvl="1" eaLnBrk="1" hangingPunct="1">
              <a:lnSpc>
                <a:spcPct val="90000"/>
              </a:lnSpc>
            </a:pPr>
            <a:r>
              <a:rPr lang="en-US" altLang="en-US" sz="2400" b="0" dirty="0">
                <a:latin typeface="Calibri" charset="0"/>
              </a:rPr>
              <a:t>Robert W. Sebesta, </a:t>
            </a:r>
            <a:endParaRPr lang="tr-TR" altLang="en-US" sz="2400" b="0" dirty="0">
              <a:latin typeface="Calibri" charset="0"/>
            </a:endParaRPr>
          </a:p>
          <a:p>
            <a:pPr lvl="1" eaLnBrk="1" hangingPunct="1">
              <a:lnSpc>
                <a:spcPct val="90000"/>
              </a:lnSpc>
              <a:buFont typeface="Wingdings" charset="2"/>
              <a:buNone/>
            </a:pPr>
            <a:r>
              <a:rPr lang="tr-TR" altLang="en-US" sz="2400" b="0" dirty="0">
                <a:latin typeface="Calibri" charset="0"/>
              </a:rPr>
              <a:t>“</a:t>
            </a:r>
            <a:r>
              <a:rPr lang="en-US" altLang="ja-JP" sz="2400" b="0" dirty="0">
                <a:latin typeface="Calibri" charset="0"/>
              </a:rPr>
              <a:t>Concepts of Programming Languages</a:t>
            </a:r>
            <a:r>
              <a:rPr lang="tr-TR" altLang="en-US" sz="2400" b="0" dirty="0">
                <a:latin typeface="Calibri" charset="0"/>
              </a:rPr>
              <a:t>”</a:t>
            </a:r>
            <a:r>
              <a:rPr lang="en-US" altLang="ja-JP" sz="2400" b="0" dirty="0">
                <a:latin typeface="Calibri" charset="0"/>
              </a:rPr>
              <a:t>, </a:t>
            </a:r>
            <a:endParaRPr lang="tr-TR" altLang="ja-JP" sz="2400" b="0" dirty="0">
              <a:latin typeface="Calibri" charset="0"/>
            </a:endParaRPr>
          </a:p>
          <a:p>
            <a:pPr lvl="1" eaLnBrk="1" hangingPunct="1">
              <a:lnSpc>
                <a:spcPct val="90000"/>
              </a:lnSpc>
              <a:buFont typeface="Wingdings" charset="2"/>
              <a:buNone/>
            </a:pPr>
            <a:r>
              <a:rPr lang="en-US" altLang="en-US" sz="2400" b="0" dirty="0">
                <a:latin typeface="Calibri" charset="0"/>
              </a:rPr>
              <a:t>Pearson, 12</a:t>
            </a:r>
            <a:r>
              <a:rPr lang="en-US" altLang="en-US" sz="2400" b="0" baseline="30000" dirty="0">
                <a:latin typeface="Calibri" charset="0"/>
              </a:rPr>
              <a:t>th</a:t>
            </a:r>
            <a:r>
              <a:rPr lang="en-US" altLang="en-US" sz="2400" b="0" dirty="0">
                <a:latin typeface="Calibri" charset="0"/>
              </a:rPr>
              <a:t> Edition (also 11</a:t>
            </a:r>
            <a:r>
              <a:rPr lang="en-US" altLang="en-US" sz="2400" b="0" baseline="30000" dirty="0">
                <a:latin typeface="Calibri" charset="0"/>
              </a:rPr>
              <a:t>th</a:t>
            </a:r>
            <a:r>
              <a:rPr lang="en-US" altLang="en-US" sz="2400" b="0" dirty="0">
                <a:latin typeface="Calibri" charset="0"/>
              </a:rPr>
              <a:t> is OK)</a:t>
            </a:r>
            <a:br>
              <a:rPr lang="en-US" altLang="en-US" sz="2400" b="0" dirty="0">
                <a:latin typeface="Calibri" charset="0"/>
              </a:rPr>
            </a:br>
            <a:endParaRPr lang="tr-TR" altLang="en-US" sz="1050" b="0" dirty="0">
              <a:latin typeface="Calibri" charset="0"/>
            </a:endParaRPr>
          </a:p>
          <a:p>
            <a:pPr eaLnBrk="1" hangingPunct="1">
              <a:lnSpc>
                <a:spcPct val="90000"/>
              </a:lnSpc>
            </a:pPr>
            <a:r>
              <a:rPr lang="tr-TR" altLang="en-US" sz="2400" dirty="0">
                <a:latin typeface="Calibri" charset="0"/>
                <a:ea typeface="MS PGothic" charset="-128"/>
              </a:rPr>
              <a:t>Time </a:t>
            </a:r>
            <a:r>
              <a:rPr lang="tr-TR" altLang="en-US" sz="2400" dirty="0" err="1">
                <a:latin typeface="Calibri" charset="0"/>
                <a:ea typeface="MS PGothic" charset="-128"/>
              </a:rPr>
              <a:t>and</a:t>
            </a:r>
            <a:r>
              <a:rPr lang="tr-TR" altLang="en-US" sz="2400" dirty="0">
                <a:latin typeface="Calibri" charset="0"/>
                <a:ea typeface="MS PGothic" charset="-128"/>
              </a:rPr>
              <a:t> </a:t>
            </a:r>
            <a:r>
              <a:rPr lang="tr-TR" altLang="en-US" sz="2400" dirty="0" err="1">
                <a:latin typeface="Calibri" charset="0"/>
                <a:ea typeface="MS PGothic" charset="-128"/>
              </a:rPr>
              <a:t>Place</a:t>
            </a:r>
            <a:r>
              <a:rPr lang="en-US" altLang="en-US" sz="2400" dirty="0">
                <a:latin typeface="Calibri" charset="0"/>
                <a:ea typeface="MS PGothic" charset="-128"/>
              </a:rPr>
              <a:t>:</a:t>
            </a:r>
          </a:p>
          <a:p>
            <a:pPr lvl="1" eaLnBrk="1" hangingPunct="1">
              <a:lnSpc>
                <a:spcPct val="90000"/>
              </a:lnSpc>
            </a:pPr>
            <a:r>
              <a:rPr lang="en-US" altLang="en-US" sz="2400" b="0" dirty="0">
                <a:latin typeface="Calibri" charset="0"/>
              </a:rPr>
              <a:t>Thursdays 09:40 – 12:30</a:t>
            </a:r>
          </a:p>
          <a:p>
            <a:pPr eaLnBrk="1" hangingPunct="1">
              <a:lnSpc>
                <a:spcPct val="90000"/>
              </a:lnSpc>
            </a:pPr>
            <a:r>
              <a:rPr lang="tr-TR" altLang="en-US" sz="2400" dirty="0">
                <a:latin typeface="Calibri" charset="0"/>
                <a:ea typeface="MS PGothic" charset="-128"/>
              </a:rPr>
              <a:t>Communication:</a:t>
            </a:r>
          </a:p>
          <a:p>
            <a:pPr lvl="1" eaLnBrk="1" hangingPunct="1">
              <a:lnSpc>
                <a:spcPct val="90000"/>
              </a:lnSpc>
            </a:pPr>
            <a:r>
              <a:rPr lang="tr-TR" altLang="en-US" sz="2400" b="0" dirty="0">
                <a:latin typeface="Calibri" charset="0"/>
              </a:rPr>
              <a:t>We will use Piazza</a:t>
            </a:r>
            <a:br>
              <a:rPr lang="tr-TR" altLang="en-US" sz="2400" b="0" dirty="0">
                <a:latin typeface="Calibri" charset="0"/>
              </a:rPr>
            </a:br>
            <a:r>
              <a:rPr lang="en-US" b="0" dirty="0">
                <a:hlinkClick r:id="rId3"/>
              </a:rPr>
              <a:t>https://piazza.com/hacettepe.edu.tr/fall2023/bbm301</a:t>
            </a:r>
            <a:r>
              <a:rPr lang="tr-TR" altLang="en-US" sz="2400" b="0" dirty="0">
                <a:latin typeface="Calibri" charset="0"/>
              </a:rPr>
              <a:t> </a:t>
            </a:r>
            <a:endParaRPr lang="en-US" altLang="en-US" sz="2400" b="0" dirty="0">
              <a:latin typeface="Calibri" charset="0"/>
            </a:endParaRPr>
          </a:p>
          <a:p>
            <a:pPr lvl="1" eaLnBrk="1" hangingPunct="1">
              <a:lnSpc>
                <a:spcPct val="90000"/>
              </a:lnSpc>
              <a:buFont typeface="Wingdings" charset="2"/>
              <a:buNone/>
            </a:pPr>
            <a:endParaRPr lang="en-US" altLang="en-US" sz="2400" dirty="0">
              <a:latin typeface="Calibri" charset="0"/>
            </a:endParaRPr>
          </a:p>
          <a:p>
            <a:pPr eaLnBrk="1" hangingPunct="1">
              <a:lnSpc>
                <a:spcPct val="90000"/>
              </a:lnSpc>
              <a:buFont typeface="Wingdings" charset="2"/>
              <a:buNone/>
            </a:pPr>
            <a:endParaRPr lang="tr-TR" altLang="en-US" sz="2800" dirty="0">
              <a:latin typeface="Calibri" charset="0"/>
              <a:ea typeface="MS PGothic" charset="-128"/>
            </a:endParaRPr>
          </a:p>
          <a:p>
            <a:pPr eaLnBrk="1" hangingPunct="1">
              <a:lnSpc>
                <a:spcPct val="90000"/>
              </a:lnSpc>
              <a:buFont typeface="Wingdings" charset="2"/>
              <a:buNone/>
            </a:pPr>
            <a:endParaRPr lang="en-US" altLang="en-US" sz="2800" dirty="0">
              <a:latin typeface="Calibri" charset="0"/>
              <a:ea typeface="MS PGothic" charset="-128"/>
            </a:endParaRPr>
          </a:p>
        </p:txBody>
      </p:sp>
      <p:sp>
        <p:nvSpPr>
          <p:cNvPr id="1741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03B5D5E7-2EBA-DC46-955A-513FB6FB09F0}" type="slidenum">
              <a:rPr lang="tr-TR" altLang="en-US" sz="1400"/>
              <a:pPr/>
              <a:t>2</a:t>
            </a:fld>
            <a:endParaRPr lang="tr-TR" altLang="en-US" sz="1400"/>
          </a:p>
        </p:txBody>
      </p:sp>
      <p:pic>
        <p:nvPicPr>
          <p:cNvPr id="4" name="Picture 3">
            <a:extLst>
              <a:ext uri="{FF2B5EF4-FFF2-40B4-BE49-F238E27FC236}">
                <a16:creationId xmlns:a16="http://schemas.microsoft.com/office/drawing/2014/main" id="{6D76C4D9-5624-0E4E-AFE3-BC3AEAC7C01E}"/>
              </a:ext>
            </a:extLst>
          </p:cNvPr>
          <p:cNvPicPr>
            <a:picLocks noChangeAspect="1"/>
          </p:cNvPicPr>
          <p:nvPr/>
        </p:nvPicPr>
        <p:blipFill>
          <a:blip r:embed="rId4"/>
          <a:stretch>
            <a:fillRect/>
          </a:stretch>
        </p:blipFill>
        <p:spPr>
          <a:xfrm>
            <a:off x="5791200" y="990600"/>
            <a:ext cx="3352800" cy="4129668"/>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defRPr/>
            </a:pPr>
            <a:r>
              <a:rPr lang="en-US" sz="3800">
                <a:ea typeface="+mj-ea"/>
              </a:rPr>
              <a:t>Improved background for choosing appropriate languages</a:t>
            </a:r>
          </a:p>
        </p:txBody>
      </p:sp>
      <p:sp>
        <p:nvSpPr>
          <p:cNvPr id="11267" name="Rectangle 3"/>
          <p:cNvSpPr>
            <a:spLocks noGrp="1" noChangeArrowheads="1"/>
          </p:cNvSpPr>
          <p:nvPr>
            <p:ph type="body" idx="1"/>
          </p:nvPr>
        </p:nvSpPr>
        <p:spPr>
          <a:xfrm>
            <a:off x="457200" y="1447800"/>
            <a:ext cx="8229600" cy="5216525"/>
          </a:xfrm>
        </p:spPr>
        <p:txBody>
          <a:bodyPr/>
          <a:lstStyle/>
          <a:p>
            <a:pPr eaLnBrk="1" hangingPunct="1">
              <a:defRPr/>
            </a:pPr>
            <a:r>
              <a:rPr lang="en-US" sz="2600" b="0" dirty="0">
                <a:ea typeface="+mn-ea"/>
              </a:rPr>
              <a:t>Not every programming language can be suitable for all the software requirements.</a:t>
            </a:r>
          </a:p>
          <a:p>
            <a:pPr eaLnBrk="1" hangingPunct="1">
              <a:defRPr/>
            </a:pPr>
            <a:r>
              <a:rPr lang="en-US" sz="2600" b="0" dirty="0">
                <a:ea typeface="+mn-ea"/>
              </a:rPr>
              <a:t>Many programmers learn one or two languages specific to the projects.</a:t>
            </a:r>
          </a:p>
          <a:p>
            <a:pPr eaLnBrk="1" hangingPunct="1">
              <a:defRPr/>
            </a:pPr>
            <a:r>
              <a:rPr lang="en-US" sz="2600" b="0" dirty="0">
                <a:ea typeface="+mn-ea"/>
              </a:rPr>
              <a:t>Some of those languages may no longer be used.</a:t>
            </a:r>
          </a:p>
          <a:p>
            <a:pPr eaLnBrk="1" hangingPunct="1">
              <a:defRPr/>
            </a:pPr>
            <a:r>
              <a:rPr lang="en-US" sz="2600" b="0" dirty="0">
                <a:ea typeface="+mn-ea"/>
              </a:rPr>
              <a:t>When they start a new project they continue to use those languages which are old and not suited to the current projects.</a:t>
            </a:r>
          </a:p>
        </p:txBody>
      </p:sp>
      <p:sp>
        <p:nvSpPr>
          <p:cNvPr id="4301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8EBB5CC6-2CD0-1044-9F8C-CCFE970C5C97}" type="slidenum">
              <a:rPr lang="tr-TR" altLang="en-US" sz="1400"/>
              <a:pPr/>
              <a:t>20</a:t>
            </a:fld>
            <a:endParaRPr lang="tr-TR" altLang="en-US" sz="1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457200" y="152400"/>
            <a:ext cx="8229600" cy="990600"/>
          </a:xfrm>
        </p:spPr>
        <p:txBody>
          <a:bodyPr/>
          <a:lstStyle/>
          <a:p>
            <a:pPr eaLnBrk="1" hangingPunct="1">
              <a:defRPr/>
            </a:pPr>
            <a:r>
              <a:rPr lang="en-US" sz="3800">
                <a:ea typeface="+mj-ea"/>
              </a:rPr>
              <a:t>Improved background for choosing appropriate languages</a:t>
            </a:r>
          </a:p>
        </p:txBody>
      </p:sp>
      <p:sp>
        <p:nvSpPr>
          <p:cNvPr id="44034" name="Rectangle 3"/>
          <p:cNvSpPr>
            <a:spLocks noGrp="1" noChangeArrowheads="1"/>
          </p:cNvSpPr>
          <p:nvPr>
            <p:ph type="body" idx="1"/>
          </p:nvPr>
        </p:nvSpPr>
        <p:spPr>
          <a:xfrm>
            <a:off x="457200" y="1447800"/>
            <a:ext cx="8458200" cy="5029200"/>
          </a:xfrm>
        </p:spPr>
        <p:txBody>
          <a:bodyPr/>
          <a:lstStyle/>
          <a:p>
            <a:pPr eaLnBrk="1" hangingPunct="1">
              <a:spcBef>
                <a:spcPts val="1200"/>
              </a:spcBef>
            </a:pPr>
            <a:r>
              <a:rPr lang="en-US" altLang="en-US" sz="2800" b="0">
                <a:latin typeface="Calibri" charset="0"/>
                <a:ea typeface="MS PGothic" charset="-128"/>
              </a:rPr>
              <a:t>However another language may be more appropriate to the nature of the project.</a:t>
            </a:r>
          </a:p>
          <a:p>
            <a:pPr lvl="1" eaLnBrk="1" hangingPunct="1">
              <a:spcBef>
                <a:spcPts val="1200"/>
              </a:spcBef>
            </a:pPr>
            <a:r>
              <a:rPr lang="en-US" altLang="en-US" sz="2400">
                <a:solidFill>
                  <a:srgbClr val="006666"/>
                </a:solidFill>
                <a:latin typeface="Calibri" charset="0"/>
              </a:rPr>
              <a:t>Lots of text processing -&gt; Perl may be a good option.</a:t>
            </a:r>
          </a:p>
          <a:p>
            <a:pPr lvl="1" eaLnBrk="1" hangingPunct="1">
              <a:spcBef>
                <a:spcPts val="1200"/>
              </a:spcBef>
            </a:pPr>
            <a:r>
              <a:rPr lang="en-US" altLang="en-US" sz="2400">
                <a:solidFill>
                  <a:srgbClr val="006666"/>
                </a:solidFill>
                <a:latin typeface="Calibri" charset="0"/>
              </a:rPr>
              <a:t>Lots of matrix processing -&gt; MATLAB can be used.</a:t>
            </a:r>
            <a:br>
              <a:rPr lang="en-US" altLang="en-US" sz="2400" b="0">
                <a:solidFill>
                  <a:srgbClr val="006666"/>
                </a:solidFill>
                <a:latin typeface="Calibri" charset="0"/>
              </a:rPr>
            </a:br>
            <a:endParaRPr lang="en-US" altLang="en-US" sz="1000" b="0">
              <a:solidFill>
                <a:srgbClr val="006666"/>
              </a:solidFill>
              <a:latin typeface="Calibri" charset="0"/>
            </a:endParaRPr>
          </a:p>
          <a:p>
            <a:pPr eaLnBrk="1" hangingPunct="1">
              <a:spcBef>
                <a:spcPts val="1200"/>
              </a:spcBef>
            </a:pPr>
            <a:r>
              <a:rPr lang="en-US" altLang="en-US" sz="2800" b="0">
                <a:latin typeface="Calibri" charset="0"/>
                <a:ea typeface="MS PGothic" charset="-128"/>
              </a:rPr>
              <a:t>If you are familiar with the other languages, you can choose better languages.</a:t>
            </a:r>
            <a:br>
              <a:rPr lang="en-US" altLang="en-US" sz="2800" b="0">
                <a:latin typeface="Calibri" charset="0"/>
                <a:ea typeface="MS PGothic" charset="-128"/>
              </a:rPr>
            </a:br>
            <a:endParaRPr lang="en-US" altLang="en-US" sz="1000" b="0">
              <a:latin typeface="Calibri" charset="0"/>
              <a:ea typeface="MS PGothic" charset="-128"/>
            </a:endParaRPr>
          </a:p>
          <a:p>
            <a:pPr eaLnBrk="1" hangingPunct="1">
              <a:spcBef>
                <a:spcPts val="1200"/>
              </a:spcBef>
            </a:pPr>
            <a:r>
              <a:rPr lang="en-US" altLang="en-US" sz="2800" b="0">
                <a:latin typeface="Calibri" charset="0"/>
                <a:ea typeface="MS PGothic" charset="-128"/>
              </a:rPr>
              <a:t>Studying the principles of PLs provides a way to judge languages: </a:t>
            </a:r>
          </a:p>
          <a:p>
            <a:pPr lvl="1" eaLnBrk="1" hangingPunct="1">
              <a:spcBef>
                <a:spcPts val="1200"/>
              </a:spcBef>
            </a:pPr>
            <a:r>
              <a:rPr lang="ja-JP" altLang="en-US" sz="2400">
                <a:solidFill>
                  <a:srgbClr val="006666"/>
                </a:solidFill>
                <a:latin typeface="Calibri" charset="0"/>
              </a:rPr>
              <a:t>“</a:t>
            </a:r>
            <a:r>
              <a:rPr lang="en-US" altLang="ja-JP" sz="2400">
                <a:solidFill>
                  <a:srgbClr val="006666"/>
                </a:solidFill>
                <a:latin typeface="Calibri" charset="0"/>
              </a:rPr>
              <a:t>The advantages of Perl for this problem are…..</a:t>
            </a:r>
            <a:r>
              <a:rPr lang="ja-JP" altLang="en-US" sz="2400">
                <a:solidFill>
                  <a:srgbClr val="006666"/>
                </a:solidFill>
                <a:latin typeface="Calibri" charset="0"/>
              </a:rPr>
              <a:t>”</a:t>
            </a:r>
            <a:r>
              <a:rPr lang="en-US" altLang="ja-JP" sz="2400">
                <a:solidFill>
                  <a:srgbClr val="006666"/>
                </a:solidFill>
                <a:latin typeface="Calibri" charset="0"/>
              </a:rPr>
              <a:t>,</a:t>
            </a:r>
            <a:r>
              <a:rPr lang="ja-JP" altLang="en-US" sz="2400">
                <a:solidFill>
                  <a:srgbClr val="006666"/>
                </a:solidFill>
                <a:latin typeface="Calibri" charset="0"/>
              </a:rPr>
              <a:t>“</a:t>
            </a:r>
            <a:r>
              <a:rPr lang="en-US" altLang="ja-JP" sz="2400">
                <a:solidFill>
                  <a:srgbClr val="006666"/>
                </a:solidFill>
                <a:latin typeface="Calibri" charset="0"/>
              </a:rPr>
              <a:t>The advantages of Java are….</a:t>
            </a:r>
            <a:r>
              <a:rPr lang="ja-JP" altLang="en-US" sz="2400">
                <a:solidFill>
                  <a:srgbClr val="006666"/>
                </a:solidFill>
                <a:latin typeface="Calibri" charset="0"/>
              </a:rPr>
              <a:t>”</a:t>
            </a:r>
            <a:endParaRPr lang="en-US" altLang="ja-JP" sz="2400">
              <a:solidFill>
                <a:srgbClr val="006666"/>
              </a:solidFill>
              <a:latin typeface="Calibri" charset="0"/>
            </a:endParaRPr>
          </a:p>
          <a:p>
            <a:pPr eaLnBrk="1" hangingPunct="1">
              <a:spcBef>
                <a:spcPts val="1200"/>
              </a:spcBef>
            </a:pPr>
            <a:endParaRPr lang="en-US" altLang="en-US" sz="2800" b="0">
              <a:latin typeface="Calibri" charset="0"/>
              <a:ea typeface="MS PGothic" charset="-128"/>
            </a:endParaRPr>
          </a:p>
        </p:txBody>
      </p:sp>
      <p:sp>
        <p:nvSpPr>
          <p:cNvPr id="4403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5B8AE10B-64C5-4B40-80AA-86F1408BD17C}" type="slidenum">
              <a:rPr lang="tr-TR" altLang="en-US" sz="1400"/>
              <a:pPr/>
              <a:t>21</a:t>
            </a:fld>
            <a:endParaRPr lang="tr-TR" altLang="en-US" sz="1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76200" y="152400"/>
            <a:ext cx="9296400" cy="762000"/>
          </a:xfrm>
        </p:spPr>
        <p:txBody>
          <a:bodyPr/>
          <a:lstStyle/>
          <a:p>
            <a:pPr eaLnBrk="1" hangingPunct="1">
              <a:defRPr/>
            </a:pPr>
            <a:r>
              <a:rPr lang="en-US" sz="3600" dirty="0">
                <a:ea typeface="+mj-ea"/>
              </a:rPr>
              <a:t>Increased ability to learn new languages</a:t>
            </a:r>
          </a:p>
        </p:txBody>
      </p:sp>
      <p:sp>
        <p:nvSpPr>
          <p:cNvPr id="19459" name="Rectangle 3"/>
          <p:cNvSpPr>
            <a:spLocks noGrp="1" noChangeArrowheads="1"/>
          </p:cNvSpPr>
          <p:nvPr>
            <p:ph type="body" idx="1"/>
          </p:nvPr>
        </p:nvSpPr>
        <p:spPr>
          <a:xfrm>
            <a:off x="152400" y="838200"/>
            <a:ext cx="8763000" cy="5292725"/>
          </a:xfrm>
        </p:spPr>
        <p:txBody>
          <a:bodyPr/>
          <a:lstStyle/>
          <a:p>
            <a:pPr eaLnBrk="1" hangingPunct="1">
              <a:spcAft>
                <a:spcPts val="0"/>
              </a:spcAft>
              <a:defRPr/>
            </a:pPr>
            <a:r>
              <a:rPr lang="en-US" sz="2800" b="0" dirty="0">
                <a:ea typeface="+mn-ea"/>
              </a:rPr>
              <a:t>Programming languages are still evolving</a:t>
            </a:r>
          </a:p>
          <a:p>
            <a:pPr lvl="1" eaLnBrk="1" hangingPunct="1">
              <a:spcAft>
                <a:spcPts val="0"/>
              </a:spcAft>
              <a:defRPr/>
            </a:pPr>
            <a:r>
              <a:rPr lang="en-US" sz="2400" b="0" dirty="0"/>
              <a:t>Many languages are very new, new languages can be added in time.</a:t>
            </a:r>
            <a:br>
              <a:rPr lang="en-US" sz="2400" b="0" dirty="0"/>
            </a:br>
            <a:endParaRPr lang="en-US" sz="1050" b="0" dirty="0"/>
          </a:p>
          <a:p>
            <a:pPr eaLnBrk="1" hangingPunct="1">
              <a:spcAft>
                <a:spcPts val="0"/>
              </a:spcAft>
              <a:defRPr/>
            </a:pPr>
            <a:r>
              <a:rPr lang="en-US" sz="2800" b="0" dirty="0">
                <a:ea typeface="+mn-ea"/>
              </a:rPr>
              <a:t>If  you  know  the  programming  language  concepts  you  will learn other languages much easier.</a:t>
            </a:r>
          </a:p>
          <a:p>
            <a:pPr lvl="1" eaLnBrk="1" hangingPunct="1">
              <a:spcAft>
                <a:spcPts val="0"/>
              </a:spcAft>
              <a:defRPr/>
            </a:pPr>
            <a:r>
              <a:rPr lang="en-US" sz="2400" b="0" dirty="0"/>
              <a:t>For example, if you know concept of object oriented programming, it is easier to learn C++ after learning Java</a:t>
            </a:r>
            <a:br>
              <a:rPr lang="en-US" sz="2400" b="0" dirty="0"/>
            </a:br>
            <a:endParaRPr lang="en-US" sz="1050" b="0" dirty="0"/>
          </a:p>
          <a:p>
            <a:pPr eaLnBrk="1" hangingPunct="1">
              <a:spcAft>
                <a:spcPts val="0"/>
              </a:spcAft>
              <a:defRPr/>
            </a:pPr>
            <a:r>
              <a:rPr lang="en-US" sz="2800" b="0" dirty="0">
                <a:solidFill>
                  <a:srgbClr val="7030A0"/>
                </a:solidFill>
                <a:ea typeface="+mn-ea"/>
              </a:rPr>
              <a:t>Just like natural languages</a:t>
            </a:r>
            <a:r>
              <a:rPr lang="en-US" sz="2800" b="0" dirty="0">
                <a:ea typeface="+mn-ea"/>
              </a:rPr>
              <a:t>, </a:t>
            </a:r>
          </a:p>
          <a:p>
            <a:pPr lvl="1" eaLnBrk="1" hangingPunct="1">
              <a:spcAft>
                <a:spcPts val="0"/>
              </a:spcAft>
              <a:defRPr/>
            </a:pPr>
            <a:r>
              <a:rPr lang="en-US" sz="2400" b="0" dirty="0"/>
              <a:t>The better you know the grammar of a language, the easier you find to learn a second language.</a:t>
            </a:r>
          </a:p>
          <a:p>
            <a:pPr lvl="1" eaLnBrk="1" hangingPunct="1">
              <a:spcAft>
                <a:spcPts val="0"/>
              </a:spcAft>
              <a:defRPr/>
            </a:pPr>
            <a:r>
              <a:rPr lang="en-US" sz="2400" b="0" dirty="0"/>
              <a:t>learning new languages actually causes you to learn things about the languages you already know</a:t>
            </a:r>
          </a:p>
        </p:txBody>
      </p:sp>
      <p:sp>
        <p:nvSpPr>
          <p:cNvPr id="4608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91E106A1-66C0-C143-AD56-EEAE439C168F}" type="slidenum">
              <a:rPr lang="tr-TR" altLang="en-US" sz="1400"/>
              <a:pPr/>
              <a:t>22</a:t>
            </a:fld>
            <a:endParaRPr lang="tr-TR" altLang="en-US" sz="14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6E6B6D25-2838-1D49-BB35-7A6F31536694}" type="slidenum">
              <a:rPr lang="tr-TR" altLang="en-US" smtClean="0"/>
              <a:pPr/>
              <a:t>23</a:t>
            </a:fld>
            <a:endParaRPr lang="tr-TR" altLang="en-US"/>
          </a:p>
        </p:txBody>
      </p:sp>
      <p:sp>
        <p:nvSpPr>
          <p:cNvPr id="4" name="Rectangle 2"/>
          <p:cNvSpPr txBox="1">
            <a:spLocks noChangeArrowheads="1"/>
          </p:cNvSpPr>
          <p:nvPr/>
        </p:nvSpPr>
        <p:spPr bwMode="auto">
          <a:xfrm>
            <a:off x="0" y="76200"/>
            <a:ext cx="9144000" cy="752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ctr" eaLnBrk="1" hangingPunct="1"/>
            <a:r>
              <a:rPr lang="en-US" altLang="en-US" sz="4000" b="1" dirty="0">
                <a:solidFill>
                  <a:srgbClr val="A50021"/>
                </a:solidFill>
              </a:rPr>
              <a:t>Languages in common use (2022)</a:t>
            </a:r>
          </a:p>
        </p:txBody>
      </p:sp>
      <p:pic>
        <p:nvPicPr>
          <p:cNvPr id="5" name="Picture 4">
            <a:extLst>
              <a:ext uri="{FF2B5EF4-FFF2-40B4-BE49-F238E27FC236}">
                <a16:creationId xmlns:a16="http://schemas.microsoft.com/office/drawing/2014/main" id="{014F645F-2B65-664C-97F6-DFEF64F580AC}"/>
              </a:ext>
            </a:extLst>
          </p:cNvPr>
          <p:cNvPicPr>
            <a:picLocks noChangeAspect="1"/>
          </p:cNvPicPr>
          <p:nvPr/>
        </p:nvPicPr>
        <p:blipFill>
          <a:blip r:embed="rId2"/>
          <a:stretch>
            <a:fillRect/>
          </a:stretch>
        </p:blipFill>
        <p:spPr>
          <a:xfrm>
            <a:off x="8467" y="837366"/>
            <a:ext cx="9144000" cy="5715834"/>
          </a:xfrm>
          <a:prstGeom prst="rect">
            <a:avLst/>
          </a:prstGeom>
        </p:spPr>
      </p:pic>
    </p:spTree>
    <p:extLst>
      <p:ext uri="{BB962C8B-B14F-4D97-AF65-F5344CB8AC3E}">
        <p14:creationId xmlns:p14="http://schemas.microsoft.com/office/powerpoint/2010/main" val="19471070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6E6B6D25-2838-1D49-BB35-7A6F31536694}" type="slidenum">
              <a:rPr lang="tr-TR" altLang="en-US" smtClean="0"/>
              <a:pPr/>
              <a:t>24</a:t>
            </a:fld>
            <a:endParaRPr lang="tr-TR" altLang="en-US"/>
          </a:p>
        </p:txBody>
      </p:sp>
      <p:sp>
        <p:nvSpPr>
          <p:cNvPr id="4" name="Rectangle 2"/>
          <p:cNvSpPr txBox="1">
            <a:spLocks noChangeArrowheads="1"/>
          </p:cNvSpPr>
          <p:nvPr/>
        </p:nvSpPr>
        <p:spPr bwMode="auto">
          <a:xfrm>
            <a:off x="0" y="76200"/>
            <a:ext cx="9144000" cy="752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ctr" eaLnBrk="1" hangingPunct="1"/>
            <a:r>
              <a:rPr lang="en-US" altLang="en-US" sz="4000" b="1" dirty="0">
                <a:solidFill>
                  <a:srgbClr val="A50021"/>
                </a:solidFill>
              </a:rPr>
              <a:t>Languages in common use (2023)</a:t>
            </a:r>
          </a:p>
        </p:txBody>
      </p:sp>
      <p:pic>
        <p:nvPicPr>
          <p:cNvPr id="6" name="Picture 5">
            <a:extLst>
              <a:ext uri="{FF2B5EF4-FFF2-40B4-BE49-F238E27FC236}">
                <a16:creationId xmlns:a16="http://schemas.microsoft.com/office/drawing/2014/main" id="{D7A3F1F8-5C6F-2647-8A65-2D9AC6D4B001}"/>
              </a:ext>
            </a:extLst>
          </p:cNvPr>
          <p:cNvPicPr>
            <a:picLocks noChangeAspect="1"/>
          </p:cNvPicPr>
          <p:nvPr/>
        </p:nvPicPr>
        <p:blipFill>
          <a:blip r:embed="rId2"/>
          <a:stretch>
            <a:fillRect/>
          </a:stretch>
        </p:blipFill>
        <p:spPr>
          <a:xfrm>
            <a:off x="0" y="881219"/>
            <a:ext cx="9144000" cy="5595781"/>
          </a:xfrm>
          <a:prstGeom prst="rect">
            <a:avLst/>
          </a:prstGeom>
        </p:spPr>
      </p:pic>
    </p:spTree>
    <p:extLst>
      <p:ext uri="{BB962C8B-B14F-4D97-AF65-F5344CB8AC3E}">
        <p14:creationId xmlns:p14="http://schemas.microsoft.com/office/powerpoint/2010/main" val="7041505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ext Box 4"/>
          <p:cNvSpPr txBox="1">
            <a:spLocks noChangeArrowheads="1"/>
          </p:cNvSpPr>
          <p:nvPr/>
        </p:nvSpPr>
        <p:spPr bwMode="auto">
          <a:xfrm>
            <a:off x="2489200" y="6324600"/>
            <a:ext cx="40973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ctr">
              <a:spcBef>
                <a:spcPct val="20000"/>
              </a:spcBef>
              <a:buClr>
                <a:schemeClr val="accent2"/>
              </a:buClr>
            </a:pPr>
            <a:r>
              <a:rPr lang="en-US" altLang="en-US" sz="1800" dirty="0"/>
              <a:t>TIOBE programming community index</a:t>
            </a:r>
          </a:p>
        </p:txBody>
      </p:sp>
      <p:sp>
        <p:nvSpPr>
          <p:cNvPr id="49154" name="Rectangle 2"/>
          <p:cNvSpPr txBox="1">
            <a:spLocks noChangeArrowheads="1"/>
          </p:cNvSpPr>
          <p:nvPr/>
        </p:nvSpPr>
        <p:spPr bwMode="auto">
          <a:xfrm>
            <a:off x="0" y="76200"/>
            <a:ext cx="9144000" cy="752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ctr" eaLnBrk="1" hangingPunct="1"/>
            <a:r>
              <a:rPr lang="en-US" altLang="en-US" sz="4000" b="1">
                <a:solidFill>
                  <a:srgbClr val="A50021"/>
                </a:solidFill>
              </a:rPr>
              <a:t>Languages in common use (today)</a:t>
            </a:r>
          </a:p>
        </p:txBody>
      </p:sp>
      <p:sp>
        <p:nvSpPr>
          <p:cNvPr id="4915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CDF07B29-B0E2-8240-B9C8-AC544592AA38}" type="slidenum">
              <a:rPr lang="tr-TR" altLang="en-US" sz="1400"/>
              <a:pPr/>
              <a:t>25</a:t>
            </a:fld>
            <a:endParaRPr lang="tr-TR" altLang="en-US" sz="1400"/>
          </a:p>
        </p:txBody>
      </p:sp>
      <p:pic>
        <p:nvPicPr>
          <p:cNvPr id="4" name="Picture 3">
            <a:extLst>
              <a:ext uri="{FF2B5EF4-FFF2-40B4-BE49-F238E27FC236}">
                <a16:creationId xmlns:a16="http://schemas.microsoft.com/office/drawing/2014/main" id="{F77E67C2-CBF4-C142-AD10-E69A5BFB48D0}"/>
              </a:ext>
            </a:extLst>
          </p:cNvPr>
          <p:cNvPicPr>
            <a:picLocks noChangeAspect="1"/>
          </p:cNvPicPr>
          <p:nvPr/>
        </p:nvPicPr>
        <p:blipFill>
          <a:blip r:embed="rId2"/>
          <a:stretch>
            <a:fillRect/>
          </a:stretch>
        </p:blipFill>
        <p:spPr>
          <a:xfrm>
            <a:off x="0" y="1219200"/>
            <a:ext cx="9144000" cy="42672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defRPr/>
            </a:pPr>
            <a:r>
              <a:rPr lang="en-US" sz="3800" dirty="0">
                <a:ea typeface="+mj-ea"/>
              </a:rPr>
              <a:t>Better understanding of significance of implementation</a:t>
            </a:r>
          </a:p>
        </p:txBody>
      </p:sp>
      <p:sp>
        <p:nvSpPr>
          <p:cNvPr id="20483" name="Rectangle 3"/>
          <p:cNvSpPr>
            <a:spLocks noGrp="1" noChangeArrowheads="1"/>
          </p:cNvSpPr>
          <p:nvPr>
            <p:ph type="body" idx="1"/>
          </p:nvPr>
        </p:nvSpPr>
        <p:spPr>
          <a:xfrm>
            <a:off x="457200" y="1295400"/>
            <a:ext cx="8229600" cy="5257800"/>
          </a:xfrm>
        </p:spPr>
        <p:txBody>
          <a:bodyPr/>
          <a:lstStyle/>
          <a:p>
            <a:pPr eaLnBrk="1" hangingPunct="1">
              <a:spcBef>
                <a:spcPts val="900"/>
              </a:spcBef>
              <a:defRPr/>
            </a:pPr>
            <a:r>
              <a:rPr lang="en-US" sz="2600" b="0" dirty="0">
                <a:ea typeface="+mn-ea"/>
              </a:rPr>
              <a:t>The best programmers are the ones having at least understanding of </a:t>
            </a:r>
            <a:r>
              <a:rPr lang="en-US" sz="2600" dirty="0">
                <a:ea typeface="+mn-ea"/>
              </a:rPr>
              <a:t>how things work under the hood</a:t>
            </a:r>
          </a:p>
          <a:p>
            <a:pPr lvl="1" eaLnBrk="1" hangingPunct="1">
              <a:spcBef>
                <a:spcPts val="900"/>
              </a:spcBef>
              <a:defRPr/>
            </a:pPr>
            <a:r>
              <a:rPr lang="en-US" sz="2200" b="0" dirty="0"/>
              <a:t>Understand the implementation issues</a:t>
            </a:r>
          </a:p>
          <a:p>
            <a:pPr eaLnBrk="1" hangingPunct="1">
              <a:spcBef>
                <a:spcPts val="900"/>
              </a:spcBef>
              <a:defRPr/>
            </a:pPr>
            <a:r>
              <a:rPr lang="en-US" sz="2600" b="0" dirty="0">
                <a:ea typeface="+mn-ea"/>
              </a:rPr>
              <a:t>You can simply write a code and let the compiler do everything, but knowing implementation details  helps you to </a:t>
            </a:r>
            <a:r>
              <a:rPr lang="en-US" sz="2600" dirty="0">
                <a:ea typeface="+mn-ea"/>
              </a:rPr>
              <a:t>use a language more intelligently </a:t>
            </a:r>
            <a:r>
              <a:rPr lang="en-US" sz="2600" b="0" dirty="0">
                <a:ea typeface="+mn-ea"/>
              </a:rPr>
              <a:t>and </a:t>
            </a:r>
            <a:r>
              <a:rPr lang="en-US" sz="2600" dirty="0">
                <a:ea typeface="+mn-ea"/>
              </a:rPr>
              <a:t>write the code that is more efficient</a:t>
            </a:r>
          </a:p>
          <a:p>
            <a:pPr eaLnBrk="1" hangingPunct="1">
              <a:spcBef>
                <a:spcPts val="900"/>
              </a:spcBef>
              <a:defRPr/>
            </a:pPr>
            <a:r>
              <a:rPr lang="en-US" sz="2600" b="0" dirty="0">
                <a:ea typeface="+mn-ea"/>
              </a:rPr>
              <a:t>Also,  it  allows  you  to  visualize  how  a  computer executes language constructs </a:t>
            </a:r>
          </a:p>
          <a:p>
            <a:pPr lvl="1" eaLnBrk="1" hangingPunct="1">
              <a:spcBef>
                <a:spcPts val="900"/>
              </a:spcBef>
              <a:defRPr/>
            </a:pPr>
            <a:r>
              <a:rPr lang="en-US" sz="2200" b="0" dirty="0"/>
              <a:t>Cost optimization; e.g. recursion is slow</a:t>
            </a:r>
          </a:p>
        </p:txBody>
      </p:sp>
      <p:sp>
        <p:nvSpPr>
          <p:cNvPr id="52227"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270147B2-C750-BA47-82ED-B1AC2D99DF74}" type="slidenum">
              <a:rPr lang="tr-TR" altLang="en-US" sz="1400"/>
              <a:pPr/>
              <a:t>26</a:t>
            </a:fld>
            <a:endParaRPr lang="tr-TR" altLang="en-US" sz="14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defRPr/>
            </a:pPr>
            <a:r>
              <a:rPr lang="en-US" sz="3800">
                <a:ea typeface="+mj-ea"/>
              </a:rPr>
              <a:t>Better use of languages that are already known</a:t>
            </a:r>
          </a:p>
        </p:txBody>
      </p:sp>
      <p:sp>
        <p:nvSpPr>
          <p:cNvPr id="23555" name="Rectangle 3"/>
          <p:cNvSpPr>
            <a:spLocks noGrp="1" noChangeArrowheads="1"/>
          </p:cNvSpPr>
          <p:nvPr>
            <p:ph type="body" idx="1"/>
          </p:nvPr>
        </p:nvSpPr>
        <p:spPr>
          <a:xfrm>
            <a:off x="457200" y="1828800"/>
            <a:ext cx="8229600" cy="4302125"/>
          </a:xfrm>
        </p:spPr>
        <p:txBody>
          <a:bodyPr/>
          <a:lstStyle/>
          <a:p>
            <a:pPr eaLnBrk="1" hangingPunct="1">
              <a:defRPr/>
            </a:pPr>
            <a:r>
              <a:rPr lang="en-US" sz="2800" b="0" dirty="0">
                <a:ea typeface="+mn-ea"/>
              </a:rPr>
              <a:t>Many programming languages are large and complex</a:t>
            </a:r>
          </a:p>
          <a:p>
            <a:pPr lvl="1" eaLnBrk="1" hangingPunct="1">
              <a:defRPr/>
            </a:pPr>
            <a:r>
              <a:rPr lang="en-US" sz="2400" b="0" dirty="0"/>
              <a:t>It is uncommon to know all the features</a:t>
            </a:r>
          </a:p>
          <a:p>
            <a:pPr lvl="1" eaLnBrk="1" hangingPunct="1">
              <a:defRPr/>
            </a:pPr>
            <a:endParaRPr lang="en-US" sz="2400" b="0" dirty="0"/>
          </a:p>
          <a:p>
            <a:pPr eaLnBrk="1" hangingPunct="1">
              <a:defRPr/>
            </a:pPr>
            <a:r>
              <a:rPr lang="en-US" sz="2800" b="0" dirty="0">
                <a:ea typeface="+mn-ea"/>
              </a:rPr>
              <a:t>By studying the concepts of programming languages, programmers can learn about previously unknown parts of the languages easily.</a:t>
            </a:r>
          </a:p>
        </p:txBody>
      </p:sp>
      <p:sp>
        <p:nvSpPr>
          <p:cNvPr id="5325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D7117F26-066C-5143-A88E-B73414D2B9C7}" type="slidenum">
              <a:rPr lang="tr-TR" altLang="en-US" sz="1400"/>
              <a:pPr/>
              <a:t>27</a:t>
            </a:fld>
            <a:endParaRPr lang="tr-TR" altLang="en-US" sz="14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defRPr/>
            </a:pPr>
            <a:r>
              <a:rPr lang="en-US">
                <a:ea typeface="+mj-ea"/>
              </a:rPr>
              <a:t>Overall advancement of computing</a:t>
            </a:r>
          </a:p>
        </p:txBody>
      </p:sp>
      <p:sp>
        <p:nvSpPr>
          <p:cNvPr id="24579" name="Rectangle 3"/>
          <p:cNvSpPr>
            <a:spLocks noGrp="1" noChangeArrowheads="1"/>
          </p:cNvSpPr>
          <p:nvPr>
            <p:ph type="body" idx="1"/>
          </p:nvPr>
        </p:nvSpPr>
        <p:spPr>
          <a:xfrm>
            <a:off x="152400" y="1066800"/>
            <a:ext cx="8610600" cy="5410200"/>
          </a:xfrm>
        </p:spPr>
        <p:txBody>
          <a:bodyPr/>
          <a:lstStyle/>
          <a:p>
            <a:pPr eaLnBrk="1" hangingPunct="1">
              <a:defRPr/>
            </a:pPr>
            <a:r>
              <a:rPr lang="en-US" sz="2800" b="0" dirty="0">
                <a:ea typeface="+mn-ea"/>
              </a:rPr>
              <a:t>New ways of thinking about computing, new technology, hence need for new appropriate language concepts</a:t>
            </a:r>
          </a:p>
          <a:p>
            <a:pPr eaLnBrk="1" hangingPunct="1">
              <a:defRPr/>
            </a:pPr>
            <a:r>
              <a:rPr lang="en-US" sz="2800" b="0" dirty="0">
                <a:ea typeface="+mn-ea"/>
              </a:rPr>
              <a:t>Not to repeat history</a:t>
            </a:r>
          </a:p>
          <a:p>
            <a:pPr lvl="1" eaLnBrk="1" hangingPunct="1">
              <a:defRPr/>
            </a:pPr>
            <a:r>
              <a:rPr lang="en-US" sz="2400" b="0" dirty="0"/>
              <a:t>Although ALGOL 60 was a better language (with better block structure, recursion, </a:t>
            </a:r>
            <a:r>
              <a:rPr lang="en-US" sz="2400" b="0" dirty="0" err="1"/>
              <a:t>etc</a:t>
            </a:r>
            <a:r>
              <a:rPr lang="en-US" sz="2400" b="0" dirty="0"/>
              <a:t>) than FORTRAN, it did not become popular. If those who choose languages are better informed,   better languages would be more popular.</a:t>
            </a:r>
          </a:p>
          <a:p>
            <a:pPr eaLnBrk="1" hangingPunct="1">
              <a:defRPr/>
            </a:pPr>
            <a:r>
              <a:rPr lang="en-US" sz="2800" b="0" dirty="0"/>
              <a:t>You may need to design a special purpose language to enter the commands for a software that you develop.</a:t>
            </a:r>
          </a:p>
          <a:p>
            <a:pPr lvl="1" eaLnBrk="1" hangingPunct="1">
              <a:defRPr/>
            </a:pPr>
            <a:r>
              <a:rPr lang="en-US" sz="2400" b="0" dirty="0"/>
              <a:t>A language for an robotics interface</a:t>
            </a:r>
          </a:p>
        </p:txBody>
      </p:sp>
      <p:sp>
        <p:nvSpPr>
          <p:cNvPr id="5427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8EFD9E2B-42A2-3148-97E3-7E3A3AE23703}" type="slidenum">
              <a:rPr lang="tr-TR" altLang="en-US" sz="1400"/>
              <a:pPr/>
              <a:t>28</a:t>
            </a:fld>
            <a:endParaRPr lang="tr-TR" altLang="en-US" sz="14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2035" name="Rectangle 2"/>
          <p:cNvSpPr>
            <a:spLocks noGrp="1" noChangeArrowheads="1"/>
          </p:cNvSpPr>
          <p:nvPr>
            <p:ph type="title" idx="4294967295"/>
          </p:nvPr>
        </p:nvSpPr>
        <p:spPr/>
        <p:txBody>
          <a:bodyPr/>
          <a:lstStyle/>
          <a:p>
            <a:pPr eaLnBrk="1" hangingPunct="1">
              <a:defRPr/>
            </a:pPr>
            <a:r>
              <a:rPr lang="en-US">
                <a:ea typeface="+mj-ea"/>
              </a:rPr>
              <a:t>Develop your own language</a:t>
            </a:r>
          </a:p>
        </p:txBody>
      </p:sp>
      <p:sp>
        <p:nvSpPr>
          <p:cNvPr id="215043" name="Rectangle 3"/>
          <p:cNvSpPr>
            <a:spLocks noGrp="1" noChangeArrowheads="1"/>
          </p:cNvSpPr>
          <p:nvPr>
            <p:ph type="body" idx="4294967295"/>
          </p:nvPr>
        </p:nvSpPr>
        <p:spPr/>
        <p:txBody>
          <a:bodyPr/>
          <a:lstStyle/>
          <a:p>
            <a:pPr eaLnBrk="1" hangingPunct="1">
              <a:buFont typeface="Wingdings" charset="0"/>
              <a:buNone/>
              <a:defRPr/>
            </a:pPr>
            <a:r>
              <a:rPr lang="en-US" sz="2600" b="0" dirty="0">
                <a:ea typeface="+mn-ea"/>
              </a:rPr>
              <a:t>Are you kidding?  No.  Guess who developed:</a:t>
            </a:r>
          </a:p>
          <a:p>
            <a:pPr lvl="1" eaLnBrk="1" hangingPunct="1">
              <a:defRPr/>
            </a:pPr>
            <a:r>
              <a:rPr lang="en-US" sz="2200" b="0" dirty="0"/>
              <a:t>PHP</a:t>
            </a:r>
          </a:p>
          <a:p>
            <a:pPr lvl="1" eaLnBrk="1" hangingPunct="1">
              <a:defRPr/>
            </a:pPr>
            <a:r>
              <a:rPr lang="en-US" sz="2200" b="0" dirty="0"/>
              <a:t>Ruby</a:t>
            </a:r>
          </a:p>
          <a:p>
            <a:pPr lvl="1" eaLnBrk="1" hangingPunct="1">
              <a:defRPr/>
            </a:pPr>
            <a:r>
              <a:rPr lang="en-US" sz="2200" b="0" dirty="0"/>
              <a:t>JavaScript</a:t>
            </a:r>
          </a:p>
          <a:p>
            <a:pPr lvl="1" eaLnBrk="1" hangingPunct="1">
              <a:defRPr/>
            </a:pPr>
            <a:r>
              <a:rPr lang="en-US" sz="2200" b="0" dirty="0"/>
              <a:t>Perl</a:t>
            </a:r>
          </a:p>
          <a:p>
            <a:pPr eaLnBrk="1" hangingPunct="1">
              <a:buFont typeface="Wingdings" charset="0"/>
              <a:buNone/>
              <a:defRPr/>
            </a:pPr>
            <a:r>
              <a:rPr lang="en-US" sz="2600" b="0" dirty="0">
                <a:ea typeface="+mn-ea"/>
              </a:rPr>
              <a:t>Done by smart hackers like you </a:t>
            </a:r>
          </a:p>
          <a:p>
            <a:pPr lvl="1" eaLnBrk="1" hangingPunct="1">
              <a:defRPr/>
            </a:pPr>
            <a:r>
              <a:rPr lang="en-US" sz="2200" b="0" dirty="0"/>
              <a:t>in a garage</a:t>
            </a:r>
          </a:p>
          <a:p>
            <a:pPr lvl="1" eaLnBrk="1" hangingPunct="1">
              <a:defRPr/>
            </a:pPr>
            <a:r>
              <a:rPr lang="en-US" sz="2200" b="0" dirty="0"/>
              <a:t>not in academic ivory tower</a:t>
            </a:r>
          </a:p>
          <a:p>
            <a:pPr eaLnBrk="1" hangingPunct="1">
              <a:buFont typeface="Wingdings" charset="0"/>
              <a:buNone/>
              <a:defRPr/>
            </a:pPr>
            <a:r>
              <a:rPr lang="en-US" sz="2600" b="0" dirty="0">
                <a:ea typeface="+mn-ea"/>
              </a:rPr>
              <a:t>Our goal: learn good academic lessons</a:t>
            </a:r>
          </a:p>
          <a:p>
            <a:pPr lvl="1" eaLnBrk="1" hangingPunct="1">
              <a:defRPr/>
            </a:pPr>
            <a:r>
              <a:rPr lang="en-US" sz="2200" b="0" dirty="0"/>
              <a:t>so that your future languages avoid known mistakes 	</a:t>
            </a:r>
          </a:p>
        </p:txBody>
      </p:sp>
      <p:sp>
        <p:nvSpPr>
          <p:cNvPr id="55299" name="Text Box 5"/>
          <p:cNvSpPr txBox="1">
            <a:spLocks noChangeArrowheads="1"/>
          </p:cNvSpPr>
          <p:nvPr/>
        </p:nvSpPr>
        <p:spPr bwMode="auto">
          <a:xfrm>
            <a:off x="152400" y="6553200"/>
            <a:ext cx="18415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1400"/>
              <a:t>Slide from Ras Bodik</a:t>
            </a:r>
          </a:p>
        </p:txBody>
      </p:sp>
      <p:sp>
        <p:nvSpPr>
          <p:cNvPr id="55300"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EC223F24-AA51-2F40-BA81-54CD60A7A6E1}" type="slidenum">
              <a:rPr lang="tr-TR" altLang="en-US" sz="1400"/>
              <a:pPr/>
              <a:t>29</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504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5043">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5043">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5043">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15043">
                                            <p:txEl>
                                              <p:pRg st="4" end="4"/>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5043">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5043">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5043">
                                            <p:txEl>
                                              <p:pRg st="7" end="7"/>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15043">
                                            <p:txEl>
                                              <p:pRg st="8" end="8"/>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1504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4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2"/>
          <p:cNvSpPr>
            <a:spLocks noGrp="1" noChangeArrowheads="1"/>
          </p:cNvSpPr>
          <p:nvPr>
            <p:ph type="title"/>
          </p:nvPr>
        </p:nvSpPr>
        <p:spPr/>
        <p:txBody>
          <a:bodyPr/>
          <a:lstStyle/>
          <a:p>
            <a:pPr eaLnBrk="1" hangingPunct="1">
              <a:defRPr/>
            </a:pPr>
            <a:r>
              <a:rPr lang="tr-TR" dirty="0" err="1">
                <a:ea typeface="+mj-ea"/>
              </a:rPr>
              <a:t>Topics</a:t>
            </a:r>
            <a:endParaRPr lang="en-US" dirty="0">
              <a:ea typeface="+mj-ea"/>
            </a:endParaRPr>
          </a:p>
        </p:txBody>
      </p:sp>
      <p:sp>
        <p:nvSpPr>
          <p:cNvPr id="159747" name="Rectangle 3"/>
          <p:cNvSpPr>
            <a:spLocks noGrp="1" noChangeArrowheads="1"/>
          </p:cNvSpPr>
          <p:nvPr>
            <p:ph type="body" idx="1"/>
          </p:nvPr>
        </p:nvSpPr>
        <p:spPr>
          <a:xfrm>
            <a:off x="152400" y="1143000"/>
            <a:ext cx="8763000" cy="5059363"/>
          </a:xfrm>
        </p:spPr>
        <p:txBody>
          <a:bodyPr/>
          <a:lstStyle/>
          <a:p>
            <a:pPr eaLnBrk="1" hangingPunct="1">
              <a:lnSpc>
                <a:spcPct val="90000"/>
              </a:lnSpc>
              <a:defRPr/>
            </a:pPr>
            <a:r>
              <a:rPr lang="en-US" sz="2800" b="0" dirty="0">
                <a:ea typeface="+mn-ea"/>
              </a:rPr>
              <a:t>Introduction to Programming Languages</a:t>
            </a:r>
          </a:p>
          <a:p>
            <a:pPr eaLnBrk="1" hangingPunct="1">
              <a:lnSpc>
                <a:spcPct val="90000"/>
              </a:lnSpc>
              <a:defRPr/>
            </a:pPr>
            <a:r>
              <a:rPr lang="en-US" sz="2800" b="0" dirty="0">
                <a:ea typeface="+mn-ea"/>
              </a:rPr>
              <a:t>Names, Bindings, Scope</a:t>
            </a:r>
          </a:p>
          <a:p>
            <a:pPr eaLnBrk="1" hangingPunct="1">
              <a:lnSpc>
                <a:spcPct val="90000"/>
              </a:lnSpc>
              <a:defRPr/>
            </a:pPr>
            <a:r>
              <a:rPr lang="en-US" sz="2800" b="0" dirty="0"/>
              <a:t>Syntax and Semantics</a:t>
            </a:r>
          </a:p>
          <a:p>
            <a:pPr eaLnBrk="1" hangingPunct="1">
              <a:lnSpc>
                <a:spcPct val="90000"/>
              </a:lnSpc>
              <a:defRPr/>
            </a:pPr>
            <a:r>
              <a:rPr lang="en-US" sz="2800" b="0" dirty="0"/>
              <a:t>Regular Expressions</a:t>
            </a:r>
          </a:p>
          <a:p>
            <a:pPr eaLnBrk="1" hangingPunct="1">
              <a:lnSpc>
                <a:spcPct val="90000"/>
              </a:lnSpc>
              <a:defRPr/>
            </a:pPr>
            <a:r>
              <a:rPr lang="en-US" sz="2800" b="0" dirty="0"/>
              <a:t>Functional Languages</a:t>
            </a:r>
          </a:p>
          <a:p>
            <a:pPr eaLnBrk="1" hangingPunct="1">
              <a:lnSpc>
                <a:spcPct val="90000"/>
              </a:lnSpc>
              <a:defRPr/>
            </a:pPr>
            <a:r>
              <a:rPr lang="en-US" sz="2800" b="0" dirty="0">
                <a:ea typeface="+mn-ea"/>
              </a:rPr>
              <a:t>Data Types</a:t>
            </a:r>
          </a:p>
          <a:p>
            <a:pPr eaLnBrk="1" hangingPunct="1">
              <a:lnSpc>
                <a:spcPct val="90000"/>
              </a:lnSpc>
              <a:defRPr/>
            </a:pPr>
            <a:r>
              <a:rPr lang="en-US" sz="2800" b="0" dirty="0">
                <a:ea typeface="+mn-ea"/>
              </a:rPr>
              <a:t>Expressions, Assignments, Control Statements</a:t>
            </a:r>
          </a:p>
          <a:p>
            <a:pPr eaLnBrk="1" hangingPunct="1">
              <a:lnSpc>
                <a:spcPct val="90000"/>
              </a:lnSpc>
              <a:defRPr/>
            </a:pPr>
            <a:r>
              <a:rPr lang="en-US" sz="2800" b="0" dirty="0">
                <a:ea typeface="+mn-ea"/>
              </a:rPr>
              <a:t>Subprograms </a:t>
            </a:r>
          </a:p>
          <a:p>
            <a:pPr eaLnBrk="1" hangingPunct="1">
              <a:lnSpc>
                <a:spcPct val="90000"/>
              </a:lnSpc>
              <a:defRPr/>
            </a:pPr>
            <a:r>
              <a:rPr lang="en-US" sz="2800" b="0" dirty="0">
                <a:ea typeface="+mn-ea"/>
              </a:rPr>
              <a:t>Implementing Subprograms </a:t>
            </a:r>
          </a:p>
          <a:p>
            <a:pPr eaLnBrk="1" hangingPunct="1">
              <a:lnSpc>
                <a:spcPct val="90000"/>
              </a:lnSpc>
              <a:defRPr/>
            </a:pPr>
            <a:r>
              <a:rPr lang="en-US" sz="2800" b="0" dirty="0">
                <a:ea typeface="+mn-ea"/>
              </a:rPr>
              <a:t>Logic Languages</a:t>
            </a:r>
          </a:p>
        </p:txBody>
      </p:sp>
      <p:sp>
        <p:nvSpPr>
          <p:cNvPr id="1843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AB0E2B8A-CB5C-7D46-B432-DDC6441873DD}" type="slidenum">
              <a:rPr lang="tr-TR" altLang="en-US" sz="1400"/>
              <a:pPr/>
              <a:t>3</a:t>
            </a:fld>
            <a:endParaRPr lang="tr-TR" altLang="en-US" sz="14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defRPr/>
            </a:pPr>
            <a:r>
              <a:rPr lang="en-US">
                <a:ea typeface="+mj-ea"/>
              </a:rPr>
              <a:t>Ability to Design New Languages</a:t>
            </a:r>
          </a:p>
        </p:txBody>
      </p:sp>
      <p:sp>
        <p:nvSpPr>
          <p:cNvPr id="25603" name="Rectangle 3"/>
          <p:cNvSpPr>
            <a:spLocks noGrp="1" noChangeArrowheads="1"/>
          </p:cNvSpPr>
          <p:nvPr>
            <p:ph type="body" idx="1"/>
          </p:nvPr>
        </p:nvSpPr>
        <p:spPr>
          <a:xfrm>
            <a:off x="457200" y="1295400"/>
            <a:ext cx="8229600" cy="4835525"/>
          </a:xfrm>
        </p:spPr>
        <p:txBody>
          <a:bodyPr/>
          <a:lstStyle/>
          <a:p>
            <a:pPr eaLnBrk="1" hangingPunct="1">
              <a:defRPr/>
            </a:pPr>
            <a:r>
              <a:rPr lang="en-US" sz="2800" b="0" dirty="0">
                <a:ea typeface="+mn-ea"/>
              </a:rPr>
              <a:t>You may need to design a special purpose language to enter the commands for a software that you develop.</a:t>
            </a:r>
          </a:p>
          <a:p>
            <a:pPr lvl="1" eaLnBrk="1" hangingPunct="1">
              <a:defRPr/>
            </a:pPr>
            <a:r>
              <a:rPr lang="en-US" sz="2400" b="0" dirty="0"/>
              <a:t>A language for an robotics interface</a:t>
            </a:r>
          </a:p>
          <a:p>
            <a:pPr lvl="1" eaLnBrk="1" hangingPunct="1">
              <a:defRPr/>
            </a:pPr>
            <a:endParaRPr lang="en-US" sz="2400" b="0" dirty="0"/>
          </a:p>
          <a:p>
            <a:pPr eaLnBrk="1" hangingPunct="1">
              <a:defRPr/>
            </a:pPr>
            <a:r>
              <a:rPr lang="en-US" sz="2800" b="0" dirty="0">
                <a:ea typeface="+mn-ea"/>
              </a:rPr>
              <a:t>Studying PL concepts will give you the ability to design a new language suitable and efficient for your software requirements.</a:t>
            </a:r>
          </a:p>
        </p:txBody>
      </p:sp>
      <p:sp>
        <p:nvSpPr>
          <p:cNvPr id="5632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BA91D0CA-416A-494E-A8E7-491C4F85EAD4}" type="slidenum">
              <a:rPr lang="tr-TR" altLang="en-US" sz="1400"/>
              <a:pPr/>
              <a:t>30</a:t>
            </a:fld>
            <a:endParaRPr lang="tr-TR" altLang="en-US" sz="1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p:cNvSpPr>
            <a:spLocks noGrp="1" noChangeArrowheads="1"/>
          </p:cNvSpPr>
          <p:nvPr>
            <p:ph type="title" idx="4294967295"/>
          </p:nvPr>
        </p:nvSpPr>
        <p:spPr/>
        <p:txBody>
          <a:bodyPr/>
          <a:lstStyle/>
          <a:p>
            <a:pPr eaLnBrk="1" hangingPunct="1">
              <a:defRPr/>
            </a:pPr>
            <a:r>
              <a:rPr lang="en-US">
                <a:ea typeface="+mj-ea"/>
              </a:rPr>
              <a:t>Language Evaluation Criteria</a:t>
            </a:r>
          </a:p>
        </p:txBody>
      </p:sp>
      <p:sp>
        <p:nvSpPr>
          <p:cNvPr id="15365" name="Rectangle 3"/>
          <p:cNvSpPr>
            <a:spLocks noGrp="1" noChangeArrowheads="1"/>
          </p:cNvSpPr>
          <p:nvPr>
            <p:ph type="body" idx="4294967295"/>
          </p:nvPr>
        </p:nvSpPr>
        <p:spPr>
          <a:xfrm>
            <a:off x="609600" y="2895600"/>
            <a:ext cx="7772400" cy="3505200"/>
          </a:xfrm>
        </p:spPr>
        <p:txBody>
          <a:bodyPr/>
          <a:lstStyle/>
          <a:p>
            <a:pPr eaLnBrk="1" hangingPunct="1">
              <a:defRPr/>
            </a:pPr>
            <a:r>
              <a:rPr lang="en-US" sz="2800" dirty="0">
                <a:solidFill>
                  <a:srgbClr val="FF0000"/>
                </a:solidFill>
                <a:ea typeface="+mn-ea"/>
              </a:rPr>
              <a:t>Readability</a:t>
            </a:r>
            <a:r>
              <a:rPr lang="en-US" sz="2800" b="0" dirty="0">
                <a:solidFill>
                  <a:srgbClr val="FF0000"/>
                </a:solidFill>
                <a:ea typeface="+mn-ea"/>
              </a:rPr>
              <a:t>: </a:t>
            </a:r>
            <a:r>
              <a:rPr lang="en-US" altLang="en-US" sz="2800" b="0" dirty="0"/>
              <a:t>the ease with which programs can be read and understood</a:t>
            </a:r>
            <a:endParaRPr lang="en-US" sz="2800" b="0" dirty="0">
              <a:ea typeface="+mn-ea"/>
            </a:endParaRPr>
          </a:p>
          <a:p>
            <a:pPr eaLnBrk="1" hangingPunct="1">
              <a:defRPr/>
            </a:pPr>
            <a:r>
              <a:rPr lang="en-US" sz="2800" dirty="0">
                <a:solidFill>
                  <a:srgbClr val="FF0000"/>
                </a:solidFill>
                <a:ea typeface="+mn-ea"/>
              </a:rPr>
              <a:t>Writability: </a:t>
            </a:r>
            <a:r>
              <a:rPr lang="en-US" altLang="en-US" sz="2800" b="0" dirty="0"/>
              <a:t>the ease with which a language can be used to create programs</a:t>
            </a:r>
            <a:endParaRPr lang="en-US" sz="2800" b="0" dirty="0">
              <a:ea typeface="+mn-ea"/>
            </a:endParaRPr>
          </a:p>
          <a:p>
            <a:pPr eaLnBrk="1" hangingPunct="1">
              <a:defRPr/>
            </a:pPr>
            <a:r>
              <a:rPr lang="en-US" sz="2800" dirty="0">
                <a:solidFill>
                  <a:srgbClr val="FF0000"/>
                </a:solidFill>
                <a:ea typeface="+mn-ea"/>
              </a:rPr>
              <a:t>Reliability: </a:t>
            </a:r>
            <a:r>
              <a:rPr lang="en-US" altLang="en-US" sz="2800" b="0" dirty="0"/>
              <a:t>conformance to specifications (i.e., performs to its specifications) </a:t>
            </a:r>
            <a:endParaRPr lang="en-US" sz="2800" b="0" dirty="0">
              <a:ea typeface="+mn-ea"/>
            </a:endParaRPr>
          </a:p>
          <a:p>
            <a:pPr eaLnBrk="1" hangingPunct="1">
              <a:defRPr/>
            </a:pPr>
            <a:r>
              <a:rPr lang="en-US" sz="2800" dirty="0">
                <a:solidFill>
                  <a:srgbClr val="FF0000"/>
                </a:solidFill>
                <a:ea typeface="+mn-ea"/>
              </a:rPr>
              <a:t>Cost:</a:t>
            </a:r>
            <a:r>
              <a:rPr lang="en-US" altLang="en-US" sz="2800" dirty="0"/>
              <a:t> </a:t>
            </a:r>
            <a:r>
              <a:rPr lang="en-US" altLang="en-US" sz="2800" b="0" dirty="0"/>
              <a:t>the ultimate total cost</a:t>
            </a:r>
            <a:endParaRPr lang="en-US" sz="2800" b="0" dirty="0">
              <a:ea typeface="+mn-ea"/>
            </a:endParaRPr>
          </a:p>
        </p:txBody>
      </p:sp>
      <p:sp>
        <p:nvSpPr>
          <p:cNvPr id="57347" name="Rectangle 6"/>
          <p:cNvSpPr>
            <a:spLocks noChangeArrowheads="1"/>
          </p:cNvSpPr>
          <p:nvPr/>
        </p:nvSpPr>
        <p:spPr bwMode="auto">
          <a:xfrm>
            <a:off x="533400" y="1370013"/>
            <a:ext cx="8534400" cy="137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2800"/>
              <a:t>The main criteria needed to evaluate various constructs and capabilities of programming languages</a:t>
            </a:r>
          </a:p>
        </p:txBody>
      </p:sp>
      <p:sp>
        <p:nvSpPr>
          <p:cNvPr id="57348"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0B361E70-A196-1F4D-A03B-7FB915E4ACD0}" type="slidenum">
              <a:rPr lang="tr-TR" altLang="en-US" sz="1400"/>
              <a:pPr/>
              <a:t>31</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5365">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5365">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5365">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536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p:cNvSpPr>
            <a:spLocks noGrp="1" noChangeArrowheads="1"/>
          </p:cNvSpPr>
          <p:nvPr>
            <p:ph type="title" idx="4294967295"/>
          </p:nvPr>
        </p:nvSpPr>
        <p:spPr/>
        <p:txBody>
          <a:bodyPr/>
          <a:lstStyle/>
          <a:p>
            <a:pPr eaLnBrk="1" hangingPunct="1">
              <a:defRPr/>
            </a:pPr>
            <a:r>
              <a:rPr lang="en-US">
                <a:ea typeface="+mj-ea"/>
              </a:rPr>
              <a:t>Language Evaluation Criteria</a:t>
            </a:r>
          </a:p>
        </p:txBody>
      </p:sp>
      <p:sp>
        <p:nvSpPr>
          <p:cNvPr id="15365" name="Rectangle 3"/>
          <p:cNvSpPr>
            <a:spLocks noGrp="1" noChangeArrowheads="1"/>
          </p:cNvSpPr>
          <p:nvPr>
            <p:ph type="body" idx="4294967295"/>
          </p:nvPr>
        </p:nvSpPr>
        <p:spPr>
          <a:xfrm>
            <a:off x="609600" y="2895600"/>
            <a:ext cx="7772400" cy="3505200"/>
          </a:xfrm>
        </p:spPr>
        <p:txBody>
          <a:bodyPr/>
          <a:lstStyle/>
          <a:p>
            <a:pPr eaLnBrk="1" hangingPunct="1">
              <a:defRPr/>
            </a:pPr>
            <a:r>
              <a:rPr lang="en-US" sz="2800" dirty="0">
                <a:solidFill>
                  <a:srgbClr val="FF0000"/>
                </a:solidFill>
                <a:ea typeface="+mn-ea"/>
              </a:rPr>
              <a:t>Readability</a:t>
            </a:r>
          </a:p>
          <a:p>
            <a:pPr eaLnBrk="1" hangingPunct="1">
              <a:defRPr/>
            </a:pPr>
            <a:r>
              <a:rPr lang="en-US" sz="2800" b="0" dirty="0" err="1">
                <a:ea typeface="+mn-ea"/>
              </a:rPr>
              <a:t>Writability</a:t>
            </a:r>
            <a:endParaRPr lang="en-US" sz="2800" b="0" dirty="0">
              <a:ea typeface="+mn-ea"/>
            </a:endParaRPr>
          </a:p>
          <a:p>
            <a:pPr eaLnBrk="1" hangingPunct="1">
              <a:defRPr/>
            </a:pPr>
            <a:r>
              <a:rPr lang="en-US" sz="2800" b="0" dirty="0">
                <a:ea typeface="+mn-ea"/>
              </a:rPr>
              <a:t>Reliability</a:t>
            </a:r>
          </a:p>
          <a:p>
            <a:pPr eaLnBrk="1" hangingPunct="1">
              <a:defRPr/>
            </a:pPr>
            <a:r>
              <a:rPr lang="en-US" sz="2800" b="0" dirty="0">
                <a:ea typeface="+mn-ea"/>
              </a:rPr>
              <a:t>Cost</a:t>
            </a:r>
          </a:p>
        </p:txBody>
      </p:sp>
      <p:sp>
        <p:nvSpPr>
          <p:cNvPr id="59395" name="Rectangle 6"/>
          <p:cNvSpPr>
            <a:spLocks noChangeArrowheads="1"/>
          </p:cNvSpPr>
          <p:nvPr/>
        </p:nvSpPr>
        <p:spPr bwMode="auto">
          <a:xfrm>
            <a:off x="533400" y="1370013"/>
            <a:ext cx="8534400" cy="137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2800"/>
              <a:t>The main criteria needed to evaluate various constructs and capabilities of programming languages</a:t>
            </a:r>
          </a:p>
        </p:txBody>
      </p:sp>
      <p:sp>
        <p:nvSpPr>
          <p:cNvPr id="59396"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BABD913A-3CC3-5649-B337-34BF7B03313F}" type="slidenum">
              <a:rPr lang="tr-TR" altLang="en-US" sz="1400"/>
              <a:pPr/>
              <a:t>32</a:t>
            </a:fld>
            <a:endParaRPr lang="tr-TR" altLang="en-US" sz="14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defRPr/>
            </a:pPr>
            <a:r>
              <a:rPr lang="en-US">
                <a:ea typeface="+mj-ea"/>
              </a:rPr>
              <a:t>Readability</a:t>
            </a:r>
          </a:p>
        </p:txBody>
      </p:sp>
      <p:sp>
        <p:nvSpPr>
          <p:cNvPr id="52227" name="Rectangle 3"/>
          <p:cNvSpPr>
            <a:spLocks noGrp="1" noChangeArrowheads="1"/>
          </p:cNvSpPr>
          <p:nvPr>
            <p:ph type="body" idx="1"/>
          </p:nvPr>
        </p:nvSpPr>
        <p:spPr>
          <a:xfrm>
            <a:off x="457200" y="1143000"/>
            <a:ext cx="8229600" cy="4987925"/>
          </a:xfrm>
        </p:spPr>
        <p:txBody>
          <a:bodyPr/>
          <a:lstStyle/>
          <a:p>
            <a:pPr eaLnBrk="1" hangingPunct="1">
              <a:lnSpc>
                <a:spcPct val="80000"/>
              </a:lnSpc>
              <a:buFont typeface="Wingdings" charset="0"/>
              <a:buNone/>
              <a:defRPr/>
            </a:pPr>
            <a:r>
              <a:rPr lang="en-US" sz="2600" dirty="0">
                <a:ea typeface="+mn-ea"/>
              </a:rPr>
              <a:t> </a:t>
            </a:r>
          </a:p>
          <a:p>
            <a:pPr eaLnBrk="1" hangingPunct="1">
              <a:lnSpc>
                <a:spcPct val="80000"/>
              </a:lnSpc>
              <a:buFont typeface="Wingdings" charset="0"/>
              <a:buNone/>
              <a:defRPr/>
            </a:pPr>
            <a:r>
              <a:rPr lang="en-US" sz="2600" dirty="0">
                <a:ea typeface="+mn-ea"/>
              </a:rPr>
              <a:t> “Ease with which programs can be read and understood”</a:t>
            </a:r>
          </a:p>
          <a:p>
            <a:pPr eaLnBrk="1" hangingPunct="1">
              <a:lnSpc>
                <a:spcPct val="80000"/>
              </a:lnSpc>
              <a:buFont typeface="Wingdings" charset="0"/>
              <a:buNone/>
              <a:defRPr/>
            </a:pPr>
            <a:endParaRPr lang="en-US" sz="2600" dirty="0">
              <a:ea typeface="+mn-ea"/>
            </a:endParaRPr>
          </a:p>
          <a:p>
            <a:pPr eaLnBrk="1" hangingPunct="1">
              <a:lnSpc>
                <a:spcPct val="80000"/>
              </a:lnSpc>
              <a:buFont typeface="Wingdings" charset="0"/>
              <a:buNone/>
              <a:defRPr/>
            </a:pPr>
            <a:endParaRPr lang="en-US" sz="2600" dirty="0">
              <a:ea typeface="+mn-ea"/>
            </a:endParaRPr>
          </a:p>
          <a:p>
            <a:pPr eaLnBrk="1" hangingPunct="1">
              <a:lnSpc>
                <a:spcPct val="80000"/>
              </a:lnSpc>
              <a:buFont typeface="Wingdings" charset="0"/>
              <a:buNone/>
              <a:defRPr/>
            </a:pPr>
            <a:r>
              <a:rPr lang="en-US" sz="2600" dirty="0">
                <a:ea typeface="+mn-ea"/>
              </a:rPr>
              <a:t>Readability is important for maintenance</a:t>
            </a:r>
          </a:p>
          <a:p>
            <a:pPr eaLnBrk="1" hangingPunct="1">
              <a:lnSpc>
                <a:spcPct val="80000"/>
              </a:lnSpc>
              <a:defRPr/>
            </a:pPr>
            <a:r>
              <a:rPr lang="en-US" sz="2600" b="0" dirty="0">
                <a:ea typeface="+mn-ea"/>
              </a:rPr>
              <a:t>Characteristics that contribute to readability:</a:t>
            </a:r>
          </a:p>
          <a:p>
            <a:pPr lvl="1" eaLnBrk="1" hangingPunct="1">
              <a:lnSpc>
                <a:spcPct val="80000"/>
              </a:lnSpc>
              <a:defRPr/>
            </a:pPr>
            <a:r>
              <a:rPr lang="en-US" sz="2200" b="0" dirty="0"/>
              <a:t>Overall simplicity</a:t>
            </a:r>
          </a:p>
          <a:p>
            <a:pPr lvl="1" eaLnBrk="1" hangingPunct="1">
              <a:lnSpc>
                <a:spcPct val="80000"/>
              </a:lnSpc>
              <a:defRPr/>
            </a:pPr>
            <a:r>
              <a:rPr lang="en-US" sz="2200" b="0" dirty="0" err="1"/>
              <a:t>Orthogonality</a:t>
            </a:r>
            <a:endParaRPr lang="en-US" sz="2200" b="0" dirty="0"/>
          </a:p>
          <a:p>
            <a:pPr lvl="1" eaLnBrk="1" hangingPunct="1">
              <a:lnSpc>
                <a:spcPct val="80000"/>
              </a:lnSpc>
              <a:defRPr/>
            </a:pPr>
            <a:r>
              <a:rPr lang="en-US" sz="2200" b="0" dirty="0"/>
              <a:t>Control statements</a:t>
            </a:r>
          </a:p>
          <a:p>
            <a:pPr lvl="1" eaLnBrk="1" hangingPunct="1">
              <a:lnSpc>
                <a:spcPct val="80000"/>
              </a:lnSpc>
              <a:defRPr/>
            </a:pPr>
            <a:r>
              <a:rPr lang="en-US" sz="2200" b="0" dirty="0"/>
              <a:t>Data types and structures</a:t>
            </a:r>
          </a:p>
          <a:p>
            <a:pPr lvl="1" eaLnBrk="1" hangingPunct="1">
              <a:lnSpc>
                <a:spcPct val="80000"/>
              </a:lnSpc>
              <a:defRPr/>
            </a:pPr>
            <a:r>
              <a:rPr lang="en-US" sz="2200" b="0" dirty="0"/>
              <a:t>Syntax Considerations</a:t>
            </a:r>
          </a:p>
        </p:txBody>
      </p:sp>
      <p:sp>
        <p:nvSpPr>
          <p:cNvPr id="6144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E84B8E06-BF44-1543-AEF3-E98A85A86F5E}" type="slidenum">
              <a:rPr lang="tr-TR" altLang="en-US" sz="1400"/>
              <a:pPr/>
              <a:t>33</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22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22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2227">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2227">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2227">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2227">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2227">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2227">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222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227" grpId="0" build="p"/>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2" name="Rectangle 2"/>
          <p:cNvSpPr>
            <a:spLocks noGrp="1" noChangeArrowheads="1"/>
          </p:cNvSpPr>
          <p:nvPr>
            <p:ph type="title" idx="4294967295"/>
          </p:nvPr>
        </p:nvSpPr>
        <p:spPr/>
        <p:txBody>
          <a:bodyPr/>
          <a:lstStyle/>
          <a:p>
            <a:pPr eaLnBrk="1" hangingPunct="1">
              <a:defRPr/>
            </a:pPr>
            <a:r>
              <a:rPr lang="en-US" dirty="0">
                <a:latin typeface="Calibri" panose="020F0502020204030204" pitchFamily="34" charset="0"/>
                <a:ea typeface="+mj-ea"/>
              </a:rPr>
              <a:t>Evaluation Criteria: Readability</a:t>
            </a:r>
          </a:p>
        </p:txBody>
      </p:sp>
      <p:sp>
        <p:nvSpPr>
          <p:cNvPr id="17413" name="Rectangle 3"/>
          <p:cNvSpPr>
            <a:spLocks noGrp="1" noChangeArrowheads="1"/>
          </p:cNvSpPr>
          <p:nvPr>
            <p:ph type="body" idx="4294967295"/>
          </p:nvPr>
        </p:nvSpPr>
        <p:spPr>
          <a:xfrm>
            <a:off x="304800" y="1066800"/>
            <a:ext cx="8534400" cy="5105400"/>
          </a:xfrm>
        </p:spPr>
        <p:txBody>
          <a:bodyPr/>
          <a:lstStyle/>
          <a:p>
            <a:pPr marL="381000" indent="-381000" eaLnBrk="1" hangingPunct="1">
              <a:defRPr/>
            </a:pPr>
            <a:r>
              <a:rPr lang="en-US" sz="2400" b="0" dirty="0">
                <a:latin typeface="Calibri" panose="020F0502020204030204" pitchFamily="34" charset="0"/>
                <a:ea typeface="+mn-ea"/>
              </a:rPr>
              <a:t>Overall simplicity</a:t>
            </a:r>
          </a:p>
          <a:p>
            <a:pPr marL="800100" lvl="1" indent="-455613" eaLnBrk="1" hangingPunct="1">
              <a:defRPr/>
            </a:pPr>
            <a:r>
              <a:rPr lang="en-US" sz="2000" b="0" dirty="0">
                <a:latin typeface="Calibri" panose="020F0502020204030204" pitchFamily="34" charset="0"/>
              </a:rPr>
              <a:t>A manageable set of features and constructs</a:t>
            </a:r>
          </a:p>
          <a:p>
            <a:pPr marL="800100" lvl="1" indent="-455613" eaLnBrk="1" hangingPunct="1">
              <a:defRPr/>
            </a:pPr>
            <a:r>
              <a:rPr lang="en-US" sz="2000" b="0" dirty="0">
                <a:latin typeface="Calibri" panose="020F0502020204030204" pitchFamily="34" charset="0"/>
              </a:rPr>
              <a:t>Minimal feature multiplicity </a:t>
            </a:r>
          </a:p>
          <a:p>
            <a:pPr marL="800100" lvl="1" indent="-455613" eaLnBrk="1" hangingPunct="1">
              <a:defRPr/>
            </a:pPr>
            <a:r>
              <a:rPr lang="en-US" sz="2000" b="0" dirty="0">
                <a:latin typeface="Calibri" panose="020F0502020204030204" pitchFamily="34" charset="0"/>
              </a:rPr>
              <a:t>Minimal operator overloading</a:t>
            </a:r>
          </a:p>
          <a:p>
            <a:pPr marL="381000" indent="-381000" eaLnBrk="1" hangingPunct="1">
              <a:defRPr/>
            </a:pPr>
            <a:r>
              <a:rPr lang="en-US" sz="2400" b="0" dirty="0" err="1">
                <a:latin typeface="Calibri" panose="020F0502020204030204" pitchFamily="34" charset="0"/>
                <a:ea typeface="+mn-ea"/>
              </a:rPr>
              <a:t>Orthogonality</a:t>
            </a:r>
            <a:r>
              <a:rPr lang="en-US" sz="2400" b="0" dirty="0">
                <a:latin typeface="Calibri" panose="020F0502020204030204" pitchFamily="34" charset="0"/>
                <a:ea typeface="+mn-ea"/>
              </a:rPr>
              <a:t> </a:t>
            </a:r>
          </a:p>
          <a:p>
            <a:pPr marL="800100" lvl="1" indent="-455613" eaLnBrk="1" hangingPunct="1">
              <a:defRPr/>
            </a:pPr>
            <a:r>
              <a:rPr lang="en-US" sz="2000" b="0" dirty="0">
                <a:latin typeface="Calibri" panose="020F0502020204030204" pitchFamily="34" charset="0"/>
              </a:rPr>
              <a:t>A relatively small set of primitive constructs can be combined in a relatively small number of ways</a:t>
            </a:r>
          </a:p>
          <a:p>
            <a:pPr marL="800100" lvl="1" indent="-455613" eaLnBrk="1" hangingPunct="1">
              <a:defRPr/>
            </a:pPr>
            <a:r>
              <a:rPr lang="en-US" sz="2000" b="0" dirty="0">
                <a:latin typeface="Calibri" panose="020F0502020204030204" pitchFamily="34" charset="0"/>
              </a:rPr>
              <a:t>Every possible combination is legal</a:t>
            </a:r>
          </a:p>
          <a:p>
            <a:pPr marL="381000" indent="-381000" eaLnBrk="1" hangingPunct="1">
              <a:defRPr/>
            </a:pPr>
            <a:r>
              <a:rPr lang="en-US" sz="2400" b="0" dirty="0">
                <a:latin typeface="Calibri" panose="020F0502020204030204" pitchFamily="34" charset="0"/>
                <a:ea typeface="+mn-ea"/>
              </a:rPr>
              <a:t>Data types</a:t>
            </a:r>
          </a:p>
          <a:p>
            <a:pPr marL="800100" lvl="1" indent="-455613" eaLnBrk="1" hangingPunct="1">
              <a:defRPr/>
            </a:pPr>
            <a:r>
              <a:rPr lang="en-US" sz="2000" b="0" dirty="0">
                <a:latin typeface="Calibri" panose="020F0502020204030204" pitchFamily="34" charset="0"/>
              </a:rPr>
              <a:t>Adequate predefined data types</a:t>
            </a:r>
          </a:p>
          <a:p>
            <a:pPr marL="381000" indent="-381000" eaLnBrk="1" hangingPunct="1">
              <a:defRPr/>
            </a:pPr>
            <a:r>
              <a:rPr lang="en-US" sz="2400" b="0" dirty="0">
                <a:latin typeface="Calibri" panose="020F0502020204030204" pitchFamily="34" charset="0"/>
                <a:ea typeface="+mn-ea"/>
              </a:rPr>
              <a:t>Syntax considerations</a:t>
            </a:r>
          </a:p>
          <a:p>
            <a:pPr marL="800100" lvl="1" indent="-455613" eaLnBrk="1" hangingPunct="1">
              <a:defRPr/>
            </a:pPr>
            <a:r>
              <a:rPr lang="en-US" sz="2000" b="0" dirty="0">
                <a:latin typeface="Calibri" panose="020F0502020204030204" pitchFamily="34" charset="0"/>
              </a:rPr>
              <a:t>Identifier forms: flexible composition </a:t>
            </a:r>
          </a:p>
          <a:p>
            <a:pPr marL="800100" lvl="1" indent="-455613" eaLnBrk="1" hangingPunct="1">
              <a:defRPr/>
            </a:pPr>
            <a:r>
              <a:rPr lang="en-US" sz="2000" b="0" dirty="0">
                <a:latin typeface="Calibri" panose="020F0502020204030204" pitchFamily="34" charset="0"/>
              </a:rPr>
              <a:t>Special words and methods of forming compound statements</a:t>
            </a:r>
          </a:p>
          <a:p>
            <a:pPr marL="800100" lvl="1" indent="-455613" eaLnBrk="1" hangingPunct="1">
              <a:defRPr/>
            </a:pPr>
            <a:r>
              <a:rPr lang="en-US" sz="2000" b="0" dirty="0">
                <a:latin typeface="Calibri" panose="020F0502020204030204" pitchFamily="34" charset="0"/>
              </a:rPr>
              <a:t>Form and meaning: self-descriptive constructs, meaningful keywords</a:t>
            </a:r>
          </a:p>
        </p:txBody>
      </p:sp>
      <p:sp>
        <p:nvSpPr>
          <p:cNvPr id="6349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84817EB0-6667-8C41-963B-75146F1CB06D}" type="slidenum">
              <a:rPr lang="tr-TR" altLang="en-US" sz="1400"/>
              <a:pPr/>
              <a:t>34</a:t>
            </a:fld>
            <a:endParaRPr lang="tr-TR" altLang="en-US" sz="1400"/>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eaLnBrk="1" hangingPunct="1">
              <a:defRPr/>
            </a:pPr>
            <a:r>
              <a:rPr lang="en-US">
                <a:ea typeface="+mj-ea"/>
              </a:rPr>
              <a:t>Overall Simplicity</a:t>
            </a:r>
          </a:p>
        </p:txBody>
      </p:sp>
      <p:sp>
        <p:nvSpPr>
          <p:cNvPr id="12291" name="Rectangle 3"/>
          <p:cNvSpPr>
            <a:spLocks noGrp="1" noChangeArrowheads="1"/>
          </p:cNvSpPr>
          <p:nvPr>
            <p:ph type="body" idx="1"/>
          </p:nvPr>
        </p:nvSpPr>
        <p:spPr>
          <a:xfrm>
            <a:off x="457200" y="1219200"/>
            <a:ext cx="8229600" cy="4911725"/>
          </a:xfrm>
        </p:spPr>
        <p:txBody>
          <a:bodyPr/>
          <a:lstStyle/>
          <a:p>
            <a:pPr eaLnBrk="1" hangingPunct="1">
              <a:defRPr/>
            </a:pPr>
            <a:r>
              <a:rPr lang="en-US" sz="3000" b="0" dirty="0">
                <a:ea typeface="+mn-ea"/>
              </a:rPr>
              <a:t>A manageable set of features and constructs</a:t>
            </a:r>
          </a:p>
          <a:p>
            <a:pPr lvl="1" eaLnBrk="1" hangingPunct="1">
              <a:defRPr/>
            </a:pPr>
            <a:r>
              <a:rPr lang="en-US" sz="2600" b="0" dirty="0"/>
              <a:t>Large number of basic components - difficult to learn</a:t>
            </a:r>
          </a:p>
          <a:p>
            <a:pPr eaLnBrk="1" hangingPunct="1">
              <a:defRPr/>
            </a:pPr>
            <a:r>
              <a:rPr lang="en-US" sz="3000" b="0" dirty="0">
                <a:ea typeface="+mn-ea"/>
              </a:rPr>
              <a:t>Minimal feature multiplicity</a:t>
            </a:r>
          </a:p>
          <a:p>
            <a:pPr lvl="1" eaLnBrk="1" hangingPunct="1">
              <a:defRPr/>
            </a:pPr>
            <a:r>
              <a:rPr lang="en-US" sz="2600" dirty="0"/>
              <a:t>Feature multiplicity:</a:t>
            </a:r>
            <a:r>
              <a:rPr lang="en-US" sz="2600" b="0" dirty="0"/>
              <a:t> having more than one way to accomplish an operation</a:t>
            </a:r>
          </a:p>
          <a:p>
            <a:pPr lvl="2" eaLnBrk="1" hangingPunct="1">
              <a:defRPr/>
            </a:pPr>
            <a:r>
              <a:rPr lang="en-US" b="0" dirty="0"/>
              <a:t>e.g. In Java </a:t>
            </a:r>
          </a:p>
          <a:p>
            <a:pPr lvl="1" eaLnBrk="1" hangingPunct="1">
              <a:buFont typeface="Wingdings" charset="0"/>
              <a:buNone/>
              <a:defRPr/>
            </a:pPr>
            <a:r>
              <a:rPr lang="en-US" b="0" dirty="0"/>
              <a:t>	   </a:t>
            </a:r>
            <a:r>
              <a:rPr lang="en-US" sz="1800" b="0" dirty="0">
                <a:latin typeface="Courier New" charset="0"/>
              </a:rPr>
              <a:t>count = count + 1</a:t>
            </a:r>
          </a:p>
          <a:p>
            <a:pPr lvl="1" eaLnBrk="1" hangingPunct="1">
              <a:buFont typeface="Wingdings" charset="0"/>
              <a:buNone/>
              <a:defRPr/>
            </a:pPr>
            <a:r>
              <a:rPr lang="en-US" sz="1800" b="0" dirty="0">
                <a:latin typeface="Courier New" charset="0"/>
              </a:rPr>
              <a:t>	  count += 1</a:t>
            </a:r>
          </a:p>
          <a:p>
            <a:pPr lvl="1" eaLnBrk="1" hangingPunct="1">
              <a:buFont typeface="Wingdings" charset="0"/>
              <a:buNone/>
              <a:defRPr/>
            </a:pPr>
            <a:r>
              <a:rPr lang="en-US" sz="1800" b="0" dirty="0">
                <a:latin typeface="Courier New" charset="0"/>
              </a:rPr>
              <a:t>	  count ++</a:t>
            </a:r>
          </a:p>
          <a:p>
            <a:pPr lvl="1" eaLnBrk="1" hangingPunct="1">
              <a:buFont typeface="Wingdings" charset="0"/>
              <a:buNone/>
              <a:defRPr/>
            </a:pPr>
            <a:r>
              <a:rPr lang="en-US" sz="1800" b="0" dirty="0">
                <a:latin typeface="Courier New" charset="0"/>
              </a:rPr>
              <a:t>    ++count</a:t>
            </a:r>
          </a:p>
        </p:txBody>
      </p:sp>
      <p:sp>
        <p:nvSpPr>
          <p:cNvPr id="65539"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0EE73837-BB97-BA4B-B002-5BAE6FC9CFB9}" type="slidenum">
              <a:rPr lang="tr-TR" altLang="en-US" sz="1400"/>
              <a:pPr/>
              <a:t>35</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291">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291">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291">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91">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291">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291">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291">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29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pPr eaLnBrk="1" hangingPunct="1">
              <a:defRPr/>
            </a:pPr>
            <a:r>
              <a:rPr lang="en-US">
                <a:ea typeface="+mj-ea"/>
              </a:rPr>
              <a:t>Overall Simplicity</a:t>
            </a:r>
          </a:p>
        </p:txBody>
      </p:sp>
      <p:sp>
        <p:nvSpPr>
          <p:cNvPr id="53251" name="Rectangle 3"/>
          <p:cNvSpPr>
            <a:spLocks noGrp="1" noChangeArrowheads="1"/>
          </p:cNvSpPr>
          <p:nvPr>
            <p:ph type="body" idx="1"/>
          </p:nvPr>
        </p:nvSpPr>
        <p:spPr>
          <a:xfrm>
            <a:off x="457200" y="1295400"/>
            <a:ext cx="8458200" cy="4835525"/>
          </a:xfrm>
        </p:spPr>
        <p:txBody>
          <a:bodyPr/>
          <a:lstStyle/>
          <a:p>
            <a:pPr eaLnBrk="1" hangingPunct="1">
              <a:lnSpc>
                <a:spcPct val="80000"/>
              </a:lnSpc>
              <a:defRPr/>
            </a:pPr>
            <a:r>
              <a:rPr lang="en-US" sz="2600" b="0" dirty="0">
                <a:ea typeface="+mn-ea"/>
              </a:rPr>
              <a:t>Minimal operator overloading</a:t>
            </a:r>
          </a:p>
          <a:p>
            <a:pPr lvl="1" eaLnBrk="1" hangingPunct="1">
              <a:lnSpc>
                <a:spcPct val="80000"/>
              </a:lnSpc>
              <a:defRPr/>
            </a:pPr>
            <a:r>
              <a:rPr lang="en-US" sz="2200" dirty="0"/>
              <a:t>Operator overloading: </a:t>
            </a:r>
            <a:r>
              <a:rPr lang="en-US" sz="2200" b="0" dirty="0"/>
              <a:t>a single operator symbol has more than one meaning</a:t>
            </a:r>
          </a:p>
          <a:p>
            <a:pPr lvl="1" eaLnBrk="1" hangingPunct="1">
              <a:lnSpc>
                <a:spcPct val="80000"/>
              </a:lnSpc>
              <a:defRPr/>
            </a:pPr>
            <a:r>
              <a:rPr lang="en-US" sz="2200" b="0" dirty="0"/>
              <a:t>This can lead to reduced readability if users are allowed to create their own and do not do it sensibly</a:t>
            </a:r>
          </a:p>
          <a:p>
            <a:pPr marL="784225" lvl="2" indent="0" eaLnBrk="1" hangingPunct="1">
              <a:lnSpc>
                <a:spcPct val="80000"/>
              </a:lnSpc>
              <a:buFont typeface="Wingdings" charset="0"/>
              <a:buNone/>
              <a:defRPr/>
            </a:pPr>
            <a:r>
              <a:rPr lang="en-US" b="0" dirty="0"/>
              <a:t>Example: </a:t>
            </a:r>
          </a:p>
          <a:p>
            <a:pPr marL="784225" lvl="2" indent="0" eaLnBrk="1" hangingPunct="1">
              <a:lnSpc>
                <a:spcPct val="80000"/>
              </a:lnSpc>
              <a:defRPr/>
            </a:pPr>
            <a:r>
              <a:rPr lang="en-US" b="0" dirty="0"/>
              <a:t> using </a:t>
            </a:r>
            <a:r>
              <a:rPr lang="en-US" b="0" dirty="0">
                <a:latin typeface="Courier New" charset="0"/>
              </a:rPr>
              <a:t>+</a:t>
            </a:r>
            <a:r>
              <a:rPr lang="en-US" b="0" dirty="0"/>
              <a:t> for integer and floating point addition is acceptable and contributes to simplicity</a:t>
            </a:r>
          </a:p>
          <a:p>
            <a:pPr marL="784225" lvl="2" indent="0" eaLnBrk="1" hangingPunct="1">
              <a:lnSpc>
                <a:spcPct val="80000"/>
              </a:lnSpc>
              <a:defRPr/>
            </a:pPr>
            <a:r>
              <a:rPr lang="en-US" b="0" dirty="0"/>
              <a:t> but if a user defines </a:t>
            </a:r>
            <a:r>
              <a:rPr lang="en-US" b="0" dirty="0">
                <a:latin typeface="Courier New" charset="0"/>
              </a:rPr>
              <a:t>+</a:t>
            </a:r>
            <a:r>
              <a:rPr lang="en-US" b="0" dirty="0"/>
              <a:t> to mean the sum of all the elements of two single dimensional arrays is not, different from vector addition</a:t>
            </a:r>
          </a:p>
          <a:p>
            <a:pPr eaLnBrk="1" hangingPunct="1">
              <a:lnSpc>
                <a:spcPct val="80000"/>
              </a:lnSpc>
              <a:defRPr/>
            </a:pPr>
            <a:r>
              <a:rPr lang="en-US" sz="2600" b="0" dirty="0">
                <a:ea typeface="+mn-ea"/>
              </a:rPr>
              <a:t>Simplest does not mean the best</a:t>
            </a:r>
          </a:p>
          <a:p>
            <a:pPr lvl="1" eaLnBrk="1" hangingPunct="1">
              <a:lnSpc>
                <a:spcPct val="80000"/>
              </a:lnSpc>
              <a:defRPr/>
            </a:pPr>
            <a:r>
              <a:rPr lang="en-US" sz="2200" b="0" dirty="0"/>
              <a:t>Assembly languages: Lack the complex control statements, so program structure is less obvious</a:t>
            </a:r>
          </a:p>
        </p:txBody>
      </p:sp>
      <p:sp>
        <p:nvSpPr>
          <p:cNvPr id="6656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145AFA50-DB71-7E44-A1E6-12546FD647BC}" type="slidenum">
              <a:rPr lang="tr-TR" altLang="en-US" sz="1400"/>
              <a:pPr/>
              <a:t>36</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325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251">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3251">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3251">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3251">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3251">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3251">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325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51"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pPr eaLnBrk="1" hangingPunct="1">
              <a:defRPr/>
            </a:pPr>
            <a:r>
              <a:rPr lang="en-US">
                <a:ea typeface="+mj-ea"/>
              </a:rPr>
              <a:t>Orthogonality</a:t>
            </a:r>
          </a:p>
        </p:txBody>
      </p:sp>
      <p:sp>
        <p:nvSpPr>
          <p:cNvPr id="54275" name="Rectangle 3"/>
          <p:cNvSpPr>
            <a:spLocks noGrp="1" noChangeArrowheads="1"/>
          </p:cNvSpPr>
          <p:nvPr>
            <p:ph type="body" idx="1"/>
          </p:nvPr>
        </p:nvSpPr>
        <p:spPr>
          <a:xfrm>
            <a:off x="457200" y="1219200"/>
            <a:ext cx="8229600" cy="4911725"/>
          </a:xfrm>
        </p:spPr>
        <p:txBody>
          <a:bodyPr/>
          <a:lstStyle/>
          <a:p>
            <a:pPr eaLnBrk="1" hangingPunct="1">
              <a:lnSpc>
                <a:spcPct val="80000"/>
              </a:lnSpc>
              <a:defRPr/>
            </a:pPr>
            <a:r>
              <a:rPr lang="en-US" sz="2600" b="0" dirty="0">
                <a:ea typeface="+mn-ea"/>
              </a:rPr>
              <a:t>A relatively small set of primitive constructs can be combined in a relatively small number of ways to build the control and data structures of the language</a:t>
            </a:r>
          </a:p>
          <a:p>
            <a:pPr eaLnBrk="1" hangingPunct="1">
              <a:lnSpc>
                <a:spcPct val="80000"/>
              </a:lnSpc>
              <a:defRPr/>
            </a:pPr>
            <a:r>
              <a:rPr lang="en-US" sz="2600" b="0" dirty="0">
                <a:solidFill>
                  <a:srgbClr val="FF0000"/>
                </a:solidFill>
                <a:ea typeface="+mn-ea"/>
              </a:rPr>
              <a:t>Every possible combination of primitives is legal and meaningful</a:t>
            </a:r>
            <a:r>
              <a:rPr lang="en-US" sz="2600" b="0" dirty="0">
                <a:ea typeface="+mn-ea"/>
              </a:rPr>
              <a:t>.</a:t>
            </a:r>
          </a:p>
          <a:p>
            <a:pPr eaLnBrk="1" hangingPunct="1">
              <a:lnSpc>
                <a:spcPct val="80000"/>
              </a:lnSpc>
              <a:defRPr/>
            </a:pPr>
            <a:r>
              <a:rPr lang="en-US" sz="2600" b="0" dirty="0">
                <a:ea typeface="+mn-ea"/>
              </a:rPr>
              <a:t>Example:</a:t>
            </a:r>
          </a:p>
          <a:p>
            <a:pPr lvl="1" eaLnBrk="1" hangingPunct="1">
              <a:lnSpc>
                <a:spcPct val="80000"/>
              </a:lnSpc>
              <a:defRPr/>
            </a:pPr>
            <a:r>
              <a:rPr lang="en-US" sz="2200" b="0" dirty="0"/>
              <a:t>Four primitive data types : integer, float, double and character</a:t>
            </a:r>
          </a:p>
          <a:p>
            <a:pPr lvl="1" eaLnBrk="1" hangingPunct="1">
              <a:lnSpc>
                <a:spcPct val="80000"/>
              </a:lnSpc>
              <a:defRPr/>
            </a:pPr>
            <a:r>
              <a:rPr lang="en-US" sz="2200" b="0" dirty="0"/>
              <a:t>Two type operators : array and pointer</a:t>
            </a:r>
          </a:p>
          <a:p>
            <a:pPr lvl="1" eaLnBrk="1" hangingPunct="1">
              <a:lnSpc>
                <a:spcPct val="80000"/>
              </a:lnSpc>
              <a:defRPr/>
            </a:pPr>
            <a:r>
              <a:rPr lang="en-US" sz="2200" b="0" dirty="0"/>
              <a:t>If the two type operators can be applied to themselves and the four primitive data types, a large number of data structures can be defined</a:t>
            </a:r>
          </a:p>
          <a:p>
            <a:pPr lvl="1" eaLnBrk="1" hangingPunct="1">
              <a:lnSpc>
                <a:spcPct val="80000"/>
              </a:lnSpc>
              <a:defRPr/>
            </a:pPr>
            <a:r>
              <a:rPr lang="en-US" sz="2200" b="0" dirty="0"/>
              <a:t>However, if pointers were not allowed to point to arrays, many of those useful possibilities would be eliminated</a:t>
            </a:r>
          </a:p>
        </p:txBody>
      </p:sp>
      <p:sp>
        <p:nvSpPr>
          <p:cNvPr id="67587"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83673815-EE1C-C041-9492-9170CC3B7914}" type="slidenum">
              <a:rPr lang="tr-TR" altLang="en-US" sz="1400"/>
              <a:pPr/>
              <a:t>37</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4275">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4275">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4275">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4275">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4275">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4275">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427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275"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ChangeArrowheads="1"/>
          </p:cNvSpPr>
          <p:nvPr/>
        </p:nvSpPr>
        <p:spPr bwMode="auto">
          <a:xfrm>
            <a:off x="657225" y="4256088"/>
            <a:ext cx="7467600" cy="2133600"/>
          </a:xfrm>
          <a:prstGeom prst="rect">
            <a:avLst/>
          </a:prstGeom>
          <a:solidFill>
            <a:srgbClr val="FFDD7D"/>
          </a:solidFill>
          <a:ln w="9525">
            <a:solidFill>
              <a:srgbClr val="B6DCDF"/>
            </a:solidFill>
            <a:miter lim="800000"/>
            <a:headEnd/>
            <a:tailEnd/>
          </a:ln>
          <a:effectLst>
            <a:outerShdw blurRad="40000" dist="23000" dir="5400000" rotWithShape="0">
              <a:srgbClr val="000000">
                <a:alpha val="34998"/>
              </a:srgbClr>
            </a:outerShdw>
          </a:effectLst>
        </p:spPr>
        <p:txBody>
          <a:bodyPr anchor="ct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ctr" eaLnBrk="1" hangingPunct="1"/>
            <a:endParaRPr lang="tr-TR" altLang="en-US" sz="1800">
              <a:solidFill>
                <a:srgbClr val="FFFFFF"/>
              </a:solidFill>
              <a:ea typeface="ＭＳ Ｐゴシック" charset="-128"/>
            </a:endParaRPr>
          </a:p>
        </p:txBody>
      </p:sp>
      <p:sp>
        <p:nvSpPr>
          <p:cNvPr id="4" name="Rectangle 3"/>
          <p:cNvSpPr>
            <a:spLocks noChangeArrowheads="1"/>
          </p:cNvSpPr>
          <p:nvPr/>
        </p:nvSpPr>
        <p:spPr bwMode="auto">
          <a:xfrm>
            <a:off x="685800" y="1981200"/>
            <a:ext cx="7467600" cy="21336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000000">
                <a:alpha val="34998"/>
              </a:srgbClr>
            </a:outerShdw>
          </a:effectLst>
        </p:spPr>
        <p:txBody>
          <a:bodyPr anchor="ct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algn="ctr" eaLnBrk="1" hangingPunct="1"/>
            <a:endParaRPr lang="tr-TR" altLang="en-US" sz="1800">
              <a:solidFill>
                <a:srgbClr val="FFFFFF"/>
              </a:solidFill>
              <a:ea typeface="ＭＳ Ｐゴシック" charset="-128"/>
            </a:endParaRPr>
          </a:p>
        </p:txBody>
      </p:sp>
      <p:sp>
        <p:nvSpPr>
          <p:cNvPr id="55298" name="Rectangle 2"/>
          <p:cNvSpPr>
            <a:spLocks noGrp="1" noChangeArrowheads="1"/>
          </p:cNvSpPr>
          <p:nvPr>
            <p:ph type="title"/>
          </p:nvPr>
        </p:nvSpPr>
        <p:spPr/>
        <p:txBody>
          <a:bodyPr/>
          <a:lstStyle/>
          <a:p>
            <a:pPr eaLnBrk="1" hangingPunct="1">
              <a:defRPr/>
            </a:pPr>
            <a:r>
              <a:rPr lang="en-US">
                <a:ea typeface="+mj-ea"/>
              </a:rPr>
              <a:t>Orthogonality</a:t>
            </a:r>
          </a:p>
        </p:txBody>
      </p:sp>
      <p:sp>
        <p:nvSpPr>
          <p:cNvPr id="55299" name="Rectangle 3"/>
          <p:cNvSpPr>
            <a:spLocks noGrp="1" noChangeArrowheads="1"/>
          </p:cNvSpPr>
          <p:nvPr>
            <p:ph type="body" idx="1"/>
          </p:nvPr>
        </p:nvSpPr>
        <p:spPr>
          <a:xfrm>
            <a:off x="457200" y="990600"/>
            <a:ext cx="8229600" cy="5140325"/>
          </a:xfrm>
        </p:spPr>
        <p:txBody>
          <a:bodyPr/>
          <a:lstStyle/>
          <a:p>
            <a:pPr eaLnBrk="1" hangingPunct="1">
              <a:lnSpc>
                <a:spcPct val="90000"/>
              </a:lnSpc>
            </a:pPr>
            <a:r>
              <a:rPr lang="en-US" altLang="en-US" sz="2400">
                <a:latin typeface="Calibri" charset="0"/>
                <a:ea typeface="MS PGothic" charset="-128"/>
              </a:rPr>
              <a:t>Example :</a:t>
            </a:r>
            <a:r>
              <a:rPr lang="en-US" altLang="en-US" sz="2400" b="0">
                <a:latin typeface="Calibri" charset="0"/>
                <a:ea typeface="MS PGothic" charset="-128"/>
              </a:rPr>
              <a:t> Adding two 32-bit integers residing in memory or registers, and replacing one of them with the sum</a:t>
            </a:r>
            <a:endParaRPr lang="en-US" altLang="en-US" sz="2100" b="0">
              <a:latin typeface="Calibri" charset="0"/>
              <a:ea typeface="MS PGothic" charset="-128"/>
            </a:endParaRPr>
          </a:p>
          <a:p>
            <a:pPr eaLnBrk="1" hangingPunct="1">
              <a:lnSpc>
                <a:spcPct val="90000"/>
              </a:lnSpc>
            </a:pPr>
            <a:endParaRPr lang="en-US" altLang="en-US" sz="2100" b="0">
              <a:latin typeface="Calibri" charset="0"/>
              <a:ea typeface="MS PGothic" charset="-128"/>
            </a:endParaRPr>
          </a:p>
          <a:p>
            <a:pPr eaLnBrk="1" hangingPunct="1">
              <a:lnSpc>
                <a:spcPct val="90000"/>
              </a:lnSpc>
            </a:pPr>
            <a:r>
              <a:rPr lang="en-US" altLang="en-US" sz="2100" b="0">
                <a:latin typeface="Calibri" charset="0"/>
                <a:ea typeface="MS PGothic" charset="-128"/>
              </a:rPr>
              <a:t>IBM (Mainframe) Assembly language has two instructions:</a:t>
            </a:r>
          </a:p>
          <a:p>
            <a:pPr lvl="1" eaLnBrk="1" hangingPunct="1">
              <a:lnSpc>
                <a:spcPct val="90000"/>
              </a:lnSpc>
              <a:buFont typeface="Wingdings" charset="2"/>
              <a:buNone/>
            </a:pPr>
            <a:r>
              <a:rPr lang="en-US" altLang="en-US" sz="2000" b="0">
                <a:latin typeface="Courier New" charset="0"/>
              </a:rPr>
              <a:t>		A  Register1, MemoryCell1</a:t>
            </a:r>
          </a:p>
          <a:p>
            <a:pPr eaLnBrk="1" hangingPunct="1">
              <a:lnSpc>
                <a:spcPct val="90000"/>
              </a:lnSpc>
              <a:buFont typeface="Wingdings" charset="2"/>
              <a:buNone/>
            </a:pPr>
            <a:r>
              <a:rPr lang="en-US" altLang="en-US" sz="2100" b="0">
                <a:latin typeface="Courier New" charset="0"/>
                <a:ea typeface="MS PGothic" charset="-128"/>
              </a:rPr>
              <a:t>		AR Register1, Register2</a:t>
            </a:r>
          </a:p>
          <a:p>
            <a:pPr eaLnBrk="1" hangingPunct="1">
              <a:lnSpc>
                <a:spcPct val="90000"/>
              </a:lnSpc>
              <a:buFont typeface="Wingdings" charset="2"/>
              <a:buNone/>
            </a:pPr>
            <a:r>
              <a:rPr lang="en-US" altLang="en-US" sz="2100" b="0">
                <a:latin typeface="Calibri" charset="0"/>
                <a:ea typeface="MS PGothic" charset="-128"/>
              </a:rPr>
              <a:t>    meaning</a:t>
            </a:r>
          </a:p>
          <a:p>
            <a:pPr eaLnBrk="1" hangingPunct="1">
              <a:lnSpc>
                <a:spcPct val="90000"/>
              </a:lnSpc>
              <a:buFont typeface="Wingdings" charset="2"/>
              <a:buNone/>
            </a:pPr>
            <a:r>
              <a:rPr lang="en-US" altLang="en-US" sz="2100" b="0">
                <a:latin typeface="Calibri" charset="0"/>
                <a:ea typeface="MS PGothic" charset="-128"/>
              </a:rPr>
              <a:t>		</a:t>
            </a:r>
            <a:r>
              <a:rPr lang="en-US" altLang="en-US" sz="1900" b="0">
                <a:latin typeface="Calibri" charset="0"/>
                <a:ea typeface="MS PGothic" charset="-128"/>
              </a:rPr>
              <a:t>Register1  ← contents(Register1) + contents(MemoryCell1)</a:t>
            </a:r>
          </a:p>
          <a:p>
            <a:pPr eaLnBrk="1" hangingPunct="1">
              <a:lnSpc>
                <a:spcPct val="90000"/>
              </a:lnSpc>
              <a:buFont typeface="Wingdings" charset="2"/>
              <a:buNone/>
            </a:pPr>
            <a:r>
              <a:rPr lang="en-US" altLang="en-US" sz="1900" b="0">
                <a:latin typeface="Calibri" charset="0"/>
                <a:ea typeface="MS PGothic" charset="-128"/>
              </a:rPr>
              <a:t>		Register1  ← contents(Register1) + contents(Register2)</a:t>
            </a:r>
          </a:p>
          <a:p>
            <a:pPr eaLnBrk="1" hangingPunct="1">
              <a:lnSpc>
                <a:spcPct val="90000"/>
              </a:lnSpc>
              <a:buFont typeface="Wingdings" charset="2"/>
              <a:buNone/>
            </a:pPr>
            <a:endParaRPr lang="en-US" altLang="en-US" sz="1900" b="0">
              <a:latin typeface="Calibri" charset="0"/>
              <a:ea typeface="MS PGothic" charset="-128"/>
            </a:endParaRPr>
          </a:p>
          <a:p>
            <a:pPr eaLnBrk="1" hangingPunct="1">
              <a:lnSpc>
                <a:spcPct val="90000"/>
              </a:lnSpc>
            </a:pPr>
            <a:r>
              <a:rPr lang="en-US" altLang="en-US" sz="2100" b="0">
                <a:latin typeface="Calibri" charset="0"/>
                <a:ea typeface="MS PGothic" charset="-128"/>
              </a:rPr>
              <a:t>VAX Assembly language has one instruction:</a:t>
            </a:r>
          </a:p>
          <a:p>
            <a:pPr eaLnBrk="1" hangingPunct="1">
              <a:lnSpc>
                <a:spcPct val="90000"/>
              </a:lnSpc>
              <a:buFont typeface="Wingdings" charset="2"/>
              <a:buNone/>
            </a:pPr>
            <a:r>
              <a:rPr lang="en-US" altLang="en-US" sz="2100" b="0">
                <a:latin typeface="Calibri" charset="0"/>
                <a:ea typeface="MS PGothic" charset="-128"/>
              </a:rPr>
              <a:t>		</a:t>
            </a:r>
            <a:r>
              <a:rPr lang="en-US" altLang="en-US" sz="2100" b="0">
                <a:latin typeface="Courier New" charset="0"/>
                <a:ea typeface="MS PGothic" charset="-128"/>
              </a:rPr>
              <a:t>ADDL operand1, operand2</a:t>
            </a:r>
          </a:p>
          <a:p>
            <a:pPr eaLnBrk="1" hangingPunct="1">
              <a:lnSpc>
                <a:spcPct val="90000"/>
              </a:lnSpc>
              <a:buFont typeface="Wingdings" charset="2"/>
              <a:buNone/>
            </a:pPr>
            <a:r>
              <a:rPr lang="en-US" altLang="en-US" sz="2100" b="0">
                <a:latin typeface="Calibri" charset="0"/>
                <a:ea typeface="MS PGothic" charset="-128"/>
              </a:rPr>
              <a:t>	meaning</a:t>
            </a:r>
          </a:p>
          <a:p>
            <a:pPr eaLnBrk="1" hangingPunct="1">
              <a:lnSpc>
                <a:spcPct val="90000"/>
              </a:lnSpc>
              <a:buFont typeface="Wingdings" charset="2"/>
              <a:buNone/>
            </a:pPr>
            <a:r>
              <a:rPr lang="en-US" altLang="en-US" sz="2100" b="0">
                <a:latin typeface="Calibri" charset="0"/>
                <a:ea typeface="MS PGothic" charset="-128"/>
              </a:rPr>
              <a:t>		</a:t>
            </a:r>
            <a:r>
              <a:rPr lang="en-US" altLang="en-US" sz="1900" b="0">
                <a:latin typeface="Calibri" charset="0"/>
                <a:ea typeface="MS PGothic" charset="-128"/>
              </a:rPr>
              <a:t>operand2 ← contents(operand1) + contents(operand2)</a:t>
            </a:r>
          </a:p>
          <a:p>
            <a:pPr eaLnBrk="1" hangingPunct="1">
              <a:lnSpc>
                <a:spcPct val="90000"/>
              </a:lnSpc>
              <a:buFont typeface="Wingdings" charset="2"/>
              <a:buNone/>
            </a:pPr>
            <a:r>
              <a:rPr lang="en-US" altLang="en-US" sz="2100" b="0">
                <a:latin typeface="Calibri" charset="0"/>
                <a:ea typeface="MS PGothic" charset="-128"/>
              </a:rPr>
              <a:t>	Here, either operand can be a register or a memory cell.</a:t>
            </a:r>
          </a:p>
        </p:txBody>
      </p:sp>
      <p:sp>
        <p:nvSpPr>
          <p:cNvPr id="55300" name="Text Box 4"/>
          <p:cNvSpPr txBox="1">
            <a:spLocks noChangeArrowheads="1"/>
          </p:cNvSpPr>
          <p:nvPr/>
        </p:nvSpPr>
        <p:spPr bwMode="auto">
          <a:xfrm>
            <a:off x="5943600" y="2743200"/>
            <a:ext cx="18224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1800" b="1">
                <a:solidFill>
                  <a:srgbClr val="FF0000"/>
                </a:solidFill>
              </a:rPr>
              <a:t>Not orthogonal</a:t>
            </a:r>
          </a:p>
        </p:txBody>
      </p:sp>
      <p:sp>
        <p:nvSpPr>
          <p:cNvPr id="55301" name="Text Box 5"/>
          <p:cNvSpPr txBox="1">
            <a:spLocks noChangeArrowheads="1"/>
          </p:cNvSpPr>
          <p:nvPr/>
        </p:nvSpPr>
        <p:spPr bwMode="auto">
          <a:xfrm>
            <a:off x="6248400" y="4572000"/>
            <a:ext cx="1377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1800" b="1">
                <a:solidFill>
                  <a:srgbClr val="FF0000"/>
                </a:solidFill>
              </a:rPr>
              <a:t>orthogonal</a:t>
            </a:r>
          </a:p>
        </p:txBody>
      </p:sp>
      <p:sp>
        <p:nvSpPr>
          <p:cNvPr id="6861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3D21F4C8-E15D-D546-B17C-E14C740C0372}" type="slidenum">
              <a:rPr lang="tr-TR" altLang="en-US" sz="1400"/>
              <a:pPr/>
              <a:t>38</a:t>
            </a:fld>
            <a:endParaRPr lang="tr-TR" altLang="en-US" sz="1400"/>
          </a:p>
        </p:txBody>
      </p:sp>
      <p:sp>
        <p:nvSpPr>
          <p:cNvPr id="6" name="TextBox 5"/>
          <p:cNvSpPr txBox="1">
            <a:spLocks noChangeArrowheads="1"/>
          </p:cNvSpPr>
          <p:nvPr/>
        </p:nvSpPr>
        <p:spPr bwMode="auto">
          <a:xfrm>
            <a:off x="7315200" y="2217738"/>
            <a:ext cx="1787525" cy="646112"/>
          </a:xfrm>
          <a:prstGeom prst="rect">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1800"/>
              <a:t>More restricted </a:t>
            </a:r>
          </a:p>
          <a:p>
            <a:pPr eaLnBrk="1" hangingPunct="1"/>
            <a:r>
              <a:rPr lang="en-US" altLang="en-US" sz="1800"/>
              <a:t>Less writable</a:t>
            </a:r>
            <a:endParaRPr lang="tr-TR" altLang="en-US" sz="18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5299">
                                            <p:txEl>
                                              <p:pRg st="9" end="9"/>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5299">
                                            <p:txEl>
                                              <p:pRg st="10" end="1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5299">
                                            <p:txEl>
                                              <p:pRg st="11" end="1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5299">
                                            <p:txEl>
                                              <p:pRg st="12" end="1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5299">
                                            <p:txEl>
                                              <p:pRg st="13" end="1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5300"/>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5301"/>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2" presetClass="entr" presetSubtype="3"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1+#ppt_w/2"/>
                                          </p:val>
                                        </p:tav>
                                        <p:tav tm="100000">
                                          <p:val>
                                            <p:strVal val="#ppt_x"/>
                                          </p:val>
                                        </p:tav>
                                      </p:tavLst>
                                    </p:anim>
                                    <p:anim calcmode="lin" valueType="num">
                                      <p:cBhvr additive="base">
                                        <p:cTn id="30" dur="5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55300" grpId="0"/>
      <p:bldP spid="55301" grpId="0"/>
      <p:bldP spid="6" grpId="0" animBg="1"/>
    </p:bld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lstStyle/>
          <a:p>
            <a:pPr eaLnBrk="1" hangingPunct="1">
              <a:defRPr/>
            </a:pPr>
            <a:r>
              <a:rPr lang="en-US">
                <a:ea typeface="+mj-ea"/>
              </a:rPr>
              <a:t>Orthogonality</a:t>
            </a:r>
          </a:p>
        </p:txBody>
      </p:sp>
      <p:sp>
        <p:nvSpPr>
          <p:cNvPr id="57347" name="Rectangle 3"/>
          <p:cNvSpPr>
            <a:spLocks noGrp="1" noChangeArrowheads="1"/>
          </p:cNvSpPr>
          <p:nvPr>
            <p:ph type="body" idx="1"/>
          </p:nvPr>
        </p:nvSpPr>
        <p:spPr>
          <a:xfrm>
            <a:off x="457200" y="1066800"/>
            <a:ext cx="8229600" cy="5064125"/>
          </a:xfrm>
        </p:spPr>
        <p:txBody>
          <a:bodyPr/>
          <a:lstStyle/>
          <a:p>
            <a:pPr eaLnBrk="1" hangingPunct="1">
              <a:spcBef>
                <a:spcPct val="40000"/>
              </a:spcBef>
              <a:defRPr/>
            </a:pPr>
            <a:r>
              <a:rPr lang="en-US" sz="2100" dirty="0">
                <a:ea typeface="+mn-ea"/>
              </a:rPr>
              <a:t>Pascal is not an orthogonal</a:t>
            </a:r>
            <a:r>
              <a:rPr lang="en-US" sz="2100" b="0" dirty="0">
                <a:ea typeface="+mn-ea"/>
              </a:rPr>
              <a:t> language, because</a:t>
            </a:r>
          </a:p>
          <a:p>
            <a:pPr lvl="1" eaLnBrk="1" hangingPunct="1">
              <a:defRPr/>
            </a:pPr>
            <a:r>
              <a:rPr lang="en-US" sz="2000" b="0" dirty="0"/>
              <a:t>A function cannot return a record (only unstructured types allowed),</a:t>
            </a:r>
          </a:p>
          <a:p>
            <a:pPr lvl="1" eaLnBrk="1" hangingPunct="1">
              <a:defRPr/>
            </a:pPr>
            <a:r>
              <a:rPr lang="en-US" sz="2000" b="0" dirty="0"/>
              <a:t>A file must be passed as a </a:t>
            </a:r>
            <a:r>
              <a:rPr lang="en-US" sz="2000" b="0" dirty="0" err="1"/>
              <a:t>var</a:t>
            </a:r>
            <a:r>
              <a:rPr lang="en-US" sz="2000" b="0" dirty="0"/>
              <a:t> parameter,</a:t>
            </a:r>
          </a:p>
          <a:p>
            <a:pPr lvl="1" eaLnBrk="1" hangingPunct="1">
              <a:defRPr/>
            </a:pPr>
            <a:r>
              <a:rPr lang="en-US" sz="2000" b="0" dirty="0"/>
              <a:t>Formal parameter types must be named (cannot be type descriptions)</a:t>
            </a:r>
          </a:p>
          <a:p>
            <a:pPr lvl="1" eaLnBrk="1" hangingPunct="1">
              <a:defRPr/>
            </a:pPr>
            <a:r>
              <a:rPr lang="en-US" sz="2000" b="0" dirty="0"/>
              <a:t>Compound statements are formed by begin-end pair, except repeat-until</a:t>
            </a:r>
          </a:p>
          <a:p>
            <a:pPr eaLnBrk="1" hangingPunct="1">
              <a:spcBef>
                <a:spcPct val="40000"/>
              </a:spcBef>
              <a:defRPr/>
            </a:pPr>
            <a:r>
              <a:rPr lang="en-US" sz="2100" dirty="0">
                <a:ea typeface="+mn-ea"/>
              </a:rPr>
              <a:t>C is not an orthogonal</a:t>
            </a:r>
            <a:r>
              <a:rPr lang="en-US" sz="2100" b="0" dirty="0">
                <a:ea typeface="+mn-ea"/>
              </a:rPr>
              <a:t> language, because</a:t>
            </a:r>
          </a:p>
          <a:p>
            <a:pPr lvl="1" eaLnBrk="1" hangingPunct="1">
              <a:defRPr/>
            </a:pPr>
            <a:r>
              <a:rPr lang="en-US" sz="2000" b="0" dirty="0"/>
              <a:t>records (</a:t>
            </a:r>
            <a:r>
              <a:rPr lang="en-US" sz="2000" b="0" dirty="0" err="1"/>
              <a:t>structs</a:t>
            </a:r>
            <a:r>
              <a:rPr lang="en-US" sz="2000" b="0" dirty="0"/>
              <a:t>) can be returned from functions but arrays cannot</a:t>
            </a:r>
          </a:p>
          <a:p>
            <a:pPr lvl="1" eaLnBrk="1" hangingPunct="1">
              <a:defRPr/>
            </a:pPr>
            <a:r>
              <a:rPr lang="en-US" sz="2000" b="0" dirty="0"/>
              <a:t>a member of a structure can be any type but not void or structure of the same type</a:t>
            </a:r>
          </a:p>
          <a:p>
            <a:pPr lvl="1" eaLnBrk="1" hangingPunct="1">
              <a:defRPr/>
            </a:pPr>
            <a:r>
              <a:rPr lang="en-US" sz="2000" b="0" dirty="0"/>
              <a:t>a member of an array can be any type but not void or function</a:t>
            </a:r>
          </a:p>
        </p:txBody>
      </p:sp>
      <p:sp>
        <p:nvSpPr>
          <p:cNvPr id="70659"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484F0EAD-3599-7844-B2C2-40C2BCB56996}" type="slidenum">
              <a:rPr lang="tr-TR" altLang="en-US" sz="1400"/>
              <a:pPr/>
              <a:t>39</a:t>
            </a:fld>
            <a:endParaRPr lang="tr-TR" altLang="en-US" sz="1400"/>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34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734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734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734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7347">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7347">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7347">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7347">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734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7"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defRPr/>
            </a:pPr>
            <a:r>
              <a:rPr lang="en-US" dirty="0">
                <a:ea typeface="+mj-ea"/>
              </a:rPr>
              <a:t>Grading Policy (Tentative)</a:t>
            </a:r>
          </a:p>
        </p:txBody>
      </p:sp>
      <p:sp>
        <p:nvSpPr>
          <p:cNvPr id="4099" name="Rectangle 3"/>
          <p:cNvSpPr>
            <a:spLocks noGrp="1" noChangeArrowheads="1"/>
          </p:cNvSpPr>
          <p:nvPr>
            <p:ph type="body" idx="1"/>
          </p:nvPr>
        </p:nvSpPr>
        <p:spPr/>
        <p:txBody>
          <a:bodyPr/>
          <a:lstStyle/>
          <a:p>
            <a:pPr eaLnBrk="1" hangingPunct="1">
              <a:defRPr/>
            </a:pPr>
            <a:r>
              <a:rPr lang="en-US" sz="2800" b="0" dirty="0"/>
              <a:t>30% 	</a:t>
            </a:r>
            <a:r>
              <a:rPr lang="tr-TR" sz="2800" b="0" dirty="0" err="1"/>
              <a:t>Midterm</a:t>
            </a:r>
            <a:r>
              <a:rPr lang="tr-TR" sz="2800" b="0" dirty="0"/>
              <a:t> </a:t>
            </a:r>
            <a:r>
              <a:rPr lang="tr-TR" sz="2800" b="0" dirty="0" err="1"/>
              <a:t>exam</a:t>
            </a:r>
            <a:r>
              <a:rPr lang="tr-TR" sz="2800" b="0" dirty="0"/>
              <a:t> 1</a:t>
            </a:r>
          </a:p>
          <a:p>
            <a:pPr eaLnBrk="1" hangingPunct="1">
              <a:defRPr/>
            </a:pPr>
            <a:r>
              <a:rPr lang="en-US" sz="2800" b="0" dirty="0"/>
              <a:t>30% 	</a:t>
            </a:r>
            <a:r>
              <a:rPr lang="tr-TR" sz="2800" b="0" dirty="0" err="1"/>
              <a:t>Midterm</a:t>
            </a:r>
            <a:r>
              <a:rPr lang="tr-TR" sz="2800" b="0" dirty="0"/>
              <a:t> </a:t>
            </a:r>
            <a:r>
              <a:rPr lang="tr-TR" sz="2800" b="0" dirty="0" err="1"/>
              <a:t>exam</a:t>
            </a:r>
            <a:r>
              <a:rPr lang="tr-TR" sz="2800" b="0" dirty="0"/>
              <a:t> 2</a:t>
            </a:r>
          </a:p>
          <a:p>
            <a:pPr eaLnBrk="1" hangingPunct="1">
              <a:defRPr/>
            </a:pPr>
            <a:r>
              <a:rPr lang="tr-TR" sz="2800" b="0" dirty="0">
                <a:ea typeface="+mn-ea"/>
              </a:rPr>
              <a:t>40%	</a:t>
            </a:r>
            <a:r>
              <a:rPr lang="en-US" sz="2800" b="0" dirty="0">
                <a:ea typeface="+mn-ea"/>
              </a:rPr>
              <a:t>Final exam</a:t>
            </a:r>
          </a:p>
          <a:p>
            <a:pPr eaLnBrk="1" hangingPunct="1">
              <a:defRPr/>
            </a:pPr>
            <a:endParaRPr lang="en-US" sz="2800" b="0" dirty="0">
              <a:ea typeface="+mn-ea"/>
            </a:endParaRPr>
          </a:p>
        </p:txBody>
      </p:sp>
      <p:sp>
        <p:nvSpPr>
          <p:cNvPr id="2048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86C483AD-8EB7-2B48-ACBC-DBED421B1E53}" type="slidenum">
              <a:rPr lang="tr-TR" altLang="en-US" sz="1400"/>
              <a:pPr/>
              <a:t>4</a:t>
            </a:fld>
            <a:endParaRPr lang="tr-TR" altLang="en-US" sz="14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lstStyle/>
          <a:p>
            <a:pPr eaLnBrk="1" hangingPunct="1">
              <a:defRPr/>
            </a:pPr>
            <a:r>
              <a:rPr lang="en-US">
                <a:ea typeface="+mj-ea"/>
              </a:rPr>
              <a:t>Orthogonality</a:t>
            </a:r>
          </a:p>
        </p:txBody>
      </p:sp>
      <p:sp>
        <p:nvSpPr>
          <p:cNvPr id="58371" name="Rectangle 3"/>
          <p:cNvSpPr>
            <a:spLocks noGrp="1" noChangeArrowheads="1"/>
          </p:cNvSpPr>
          <p:nvPr>
            <p:ph type="body" idx="1"/>
          </p:nvPr>
        </p:nvSpPr>
        <p:spPr>
          <a:xfrm>
            <a:off x="152400" y="914400"/>
            <a:ext cx="8763000" cy="5486400"/>
          </a:xfrm>
        </p:spPr>
        <p:txBody>
          <a:bodyPr/>
          <a:lstStyle/>
          <a:p>
            <a:pPr eaLnBrk="1" hangingPunct="1">
              <a:defRPr/>
            </a:pPr>
            <a:r>
              <a:rPr lang="en-US" sz="2400" b="0" dirty="0" err="1"/>
              <a:t>Orthogonality</a:t>
            </a:r>
            <a:r>
              <a:rPr lang="en-US" sz="2400" b="0" dirty="0"/>
              <a:t> is closely related to simplicity</a:t>
            </a:r>
          </a:p>
          <a:p>
            <a:pPr eaLnBrk="1" hangingPunct="1">
              <a:defRPr/>
            </a:pPr>
            <a:r>
              <a:rPr lang="en-US" sz="2400" b="0" dirty="0"/>
              <a:t>The more orthogonal the design of a language, the fewer exceptions the language rules require</a:t>
            </a:r>
            <a:endParaRPr lang="en-US" sz="2400" b="0" dirty="0">
              <a:ea typeface="+mn-ea"/>
            </a:endParaRPr>
          </a:p>
          <a:p>
            <a:pPr eaLnBrk="1" hangingPunct="1">
              <a:defRPr/>
            </a:pPr>
            <a:r>
              <a:rPr lang="en-US" sz="2400" b="0" dirty="0">
                <a:ea typeface="+mn-ea"/>
              </a:rPr>
              <a:t>Too much </a:t>
            </a:r>
            <a:r>
              <a:rPr lang="en-US" sz="2400" b="0" dirty="0" err="1">
                <a:ea typeface="+mn-ea"/>
              </a:rPr>
              <a:t>orthogonality</a:t>
            </a:r>
            <a:r>
              <a:rPr lang="en-US" sz="2400" b="0" dirty="0">
                <a:ea typeface="+mn-ea"/>
              </a:rPr>
              <a:t> can cause problems as well:</a:t>
            </a:r>
          </a:p>
          <a:p>
            <a:pPr eaLnBrk="1" hangingPunct="1">
              <a:defRPr/>
            </a:pPr>
            <a:r>
              <a:rPr lang="en-US" sz="2400" b="0" dirty="0">
                <a:ea typeface="+mn-ea"/>
              </a:rPr>
              <a:t>ALGOL68 is the most orthogonal language.</a:t>
            </a:r>
          </a:p>
          <a:p>
            <a:pPr lvl="1" eaLnBrk="1" hangingPunct="1">
              <a:defRPr/>
            </a:pPr>
            <a:r>
              <a:rPr lang="en-US" sz="2000" b="0" dirty="0"/>
              <a:t>Every construct has a type</a:t>
            </a:r>
          </a:p>
          <a:p>
            <a:pPr lvl="1" eaLnBrk="1" hangingPunct="1">
              <a:defRPr/>
            </a:pPr>
            <a:r>
              <a:rPr lang="en-US" sz="2000" b="0" dirty="0"/>
              <a:t>Most constructs produce values</a:t>
            </a:r>
          </a:p>
          <a:p>
            <a:pPr lvl="1" eaLnBrk="1" hangingPunct="1">
              <a:defRPr/>
            </a:pPr>
            <a:r>
              <a:rPr lang="en-US" sz="2000" b="0" dirty="0"/>
              <a:t>This may result in extremely complex constructs,</a:t>
            </a:r>
          </a:p>
          <a:p>
            <a:pPr eaLnBrk="1" hangingPunct="1">
              <a:buFont typeface="Wingdings" charset="0"/>
              <a:buNone/>
              <a:defRPr/>
            </a:pPr>
            <a:r>
              <a:rPr lang="en-US" sz="2400" b="0" dirty="0">
                <a:ea typeface="+mn-ea"/>
              </a:rPr>
              <a:t> </a:t>
            </a:r>
            <a:r>
              <a:rPr lang="en-US" sz="2000" b="0" dirty="0">
                <a:ea typeface="+mn-ea"/>
              </a:rPr>
              <a:t>Ex: A conditional can appear as the left side of an assignment  statement,  as  long  as  it  produces  a location:</a:t>
            </a:r>
          </a:p>
          <a:p>
            <a:pPr eaLnBrk="1" hangingPunct="1">
              <a:buFont typeface="Wingdings" charset="0"/>
              <a:buNone/>
              <a:defRPr/>
            </a:pPr>
            <a:r>
              <a:rPr lang="en-US" sz="2400" b="0" dirty="0">
                <a:ea typeface="+mn-ea"/>
              </a:rPr>
              <a:t>	</a:t>
            </a:r>
            <a:r>
              <a:rPr lang="en-US" sz="2000" b="0" dirty="0">
                <a:latin typeface="Courier New" charset="0"/>
                <a:ea typeface="+mn-ea"/>
              </a:rPr>
              <a:t>(if  (A&lt;B)  then  C  else  D)  :=  3</a:t>
            </a:r>
          </a:p>
          <a:p>
            <a:pPr eaLnBrk="1" hangingPunct="1">
              <a:defRPr/>
            </a:pPr>
            <a:r>
              <a:rPr lang="en-US" sz="2400" b="0" dirty="0">
                <a:ea typeface="+mn-ea"/>
              </a:rPr>
              <a:t>This extreme form of </a:t>
            </a:r>
            <a:r>
              <a:rPr lang="en-US" sz="2400" b="0" dirty="0" err="1">
                <a:ea typeface="+mn-ea"/>
              </a:rPr>
              <a:t>orthogonality</a:t>
            </a:r>
            <a:r>
              <a:rPr lang="en-US" sz="2400" b="0" dirty="0">
                <a:ea typeface="+mn-ea"/>
              </a:rPr>
              <a:t> leads to unnecessary complexity</a:t>
            </a:r>
          </a:p>
          <a:p>
            <a:pPr eaLnBrk="1" hangingPunct="1">
              <a:defRPr/>
            </a:pPr>
            <a:r>
              <a:rPr lang="en-US" sz="2000" b="0" i="1" dirty="0">
                <a:solidFill>
                  <a:srgbClr val="7030A0"/>
                </a:solidFill>
                <a:ea typeface="+mn-ea"/>
              </a:rPr>
              <a:t>Functional languages offer a good combination of simplicity and </a:t>
            </a:r>
            <a:r>
              <a:rPr lang="en-US" sz="2000" b="0" i="1" dirty="0" err="1">
                <a:solidFill>
                  <a:srgbClr val="7030A0"/>
                </a:solidFill>
                <a:ea typeface="+mn-ea"/>
              </a:rPr>
              <a:t>orthogonality</a:t>
            </a:r>
            <a:r>
              <a:rPr lang="en-US" sz="2000" b="0" i="1" dirty="0">
                <a:solidFill>
                  <a:srgbClr val="7030A0"/>
                </a:solidFill>
                <a:ea typeface="+mn-ea"/>
              </a:rPr>
              <a:t>.</a:t>
            </a:r>
          </a:p>
          <a:p>
            <a:pPr eaLnBrk="1" hangingPunct="1">
              <a:defRPr/>
            </a:pPr>
            <a:endParaRPr lang="en-US" sz="2400" b="0" dirty="0">
              <a:ea typeface="+mn-ea"/>
            </a:endParaRPr>
          </a:p>
        </p:txBody>
      </p:sp>
      <p:sp>
        <p:nvSpPr>
          <p:cNvPr id="7168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B3B628A5-B303-4A4F-8D2A-99F71E8FF10B}" type="slidenum">
              <a:rPr lang="tr-TR" altLang="en-US" sz="1400"/>
              <a:pPr/>
              <a:t>40</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37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8371">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8371">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8371">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8371">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8371">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8371">
                                            <p:txEl>
                                              <p:pRg st="6" end="6"/>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8371">
                                            <p:txEl>
                                              <p:pRg st="7" end="7"/>
                                            </p:txEl>
                                          </p:spTgt>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8371">
                                            <p:txEl>
                                              <p:pRg st="8" end="8"/>
                                            </p:txEl>
                                          </p:spTgt>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8371">
                                            <p:txEl>
                                              <p:pRg st="9" end="9"/>
                                            </p:txEl>
                                          </p:spTgt>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58371">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371"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a:xfrm>
            <a:off x="457200" y="304800"/>
            <a:ext cx="8229600" cy="752475"/>
          </a:xfrm>
        </p:spPr>
        <p:txBody>
          <a:bodyPr/>
          <a:lstStyle/>
          <a:p>
            <a:pPr eaLnBrk="1" hangingPunct="1">
              <a:defRPr/>
            </a:pPr>
            <a:r>
              <a:rPr lang="en-US">
                <a:ea typeface="+mj-ea"/>
              </a:rPr>
              <a:t>Data Types and Structures</a:t>
            </a:r>
          </a:p>
        </p:txBody>
      </p:sp>
      <p:sp>
        <p:nvSpPr>
          <p:cNvPr id="63491" name="Rectangle 3"/>
          <p:cNvSpPr>
            <a:spLocks noGrp="1" noChangeArrowheads="1"/>
          </p:cNvSpPr>
          <p:nvPr>
            <p:ph type="body" idx="1"/>
          </p:nvPr>
        </p:nvSpPr>
        <p:spPr>
          <a:xfrm>
            <a:off x="457200" y="1143000"/>
            <a:ext cx="8382000" cy="4987925"/>
          </a:xfrm>
        </p:spPr>
        <p:txBody>
          <a:bodyPr/>
          <a:lstStyle/>
          <a:p>
            <a:pPr eaLnBrk="1" hangingPunct="1">
              <a:defRPr/>
            </a:pPr>
            <a:r>
              <a:rPr lang="en-US" sz="2800" b="0" dirty="0">
                <a:ea typeface="+mn-ea"/>
              </a:rPr>
              <a:t>Facilities for defining data types and data structures are helpful for readability</a:t>
            </a:r>
          </a:p>
          <a:p>
            <a:pPr lvl="1" eaLnBrk="1" hangingPunct="1">
              <a:defRPr/>
            </a:pPr>
            <a:r>
              <a:rPr lang="en-US" sz="2400" b="0" dirty="0"/>
              <a:t>If there is no </a:t>
            </a:r>
            <a:r>
              <a:rPr lang="en-US" sz="2400" b="0" dirty="0" err="1"/>
              <a:t>boolean</a:t>
            </a:r>
            <a:r>
              <a:rPr lang="en-US" sz="2400" b="0" dirty="0"/>
              <a:t> type available then a flag may be defined as integer:</a:t>
            </a:r>
          </a:p>
          <a:p>
            <a:pPr eaLnBrk="1" hangingPunct="1">
              <a:buFont typeface="Wingdings" charset="0"/>
              <a:buNone/>
              <a:defRPr/>
            </a:pPr>
            <a:r>
              <a:rPr lang="en-US" sz="2800" b="0" dirty="0">
                <a:ea typeface="+mn-ea"/>
              </a:rPr>
              <a:t>		</a:t>
            </a:r>
            <a:r>
              <a:rPr lang="en-US" sz="2800" b="0" dirty="0">
                <a:latin typeface="Courier New" charset="0"/>
                <a:ea typeface="+mn-ea"/>
              </a:rPr>
              <a:t>found = 1</a:t>
            </a:r>
            <a:r>
              <a:rPr lang="en-US" sz="2800" b="0" dirty="0">
                <a:ea typeface="+mn-ea"/>
              </a:rPr>
              <a:t> (instead of  </a:t>
            </a:r>
            <a:r>
              <a:rPr lang="en-US" sz="2800" b="0" dirty="0">
                <a:latin typeface="Courier New" charset="0"/>
                <a:ea typeface="+mn-ea"/>
              </a:rPr>
              <a:t>found = true</a:t>
            </a:r>
            <a:r>
              <a:rPr lang="en-US" sz="2800" b="0" dirty="0">
                <a:ea typeface="+mn-ea"/>
              </a:rPr>
              <a:t>)</a:t>
            </a:r>
          </a:p>
          <a:p>
            <a:pPr lvl="1" eaLnBrk="1" hangingPunct="1">
              <a:buFont typeface="Wingdings" charset="0"/>
              <a:buNone/>
              <a:defRPr/>
            </a:pPr>
            <a:r>
              <a:rPr lang="en-US" sz="2400" b="0" dirty="0"/>
              <a:t>May mean something is found as </a:t>
            </a:r>
            <a:r>
              <a:rPr lang="en-US" sz="2400" b="0" dirty="0" err="1"/>
              <a:t>boolean</a:t>
            </a:r>
            <a:r>
              <a:rPr lang="en-US" sz="2400" b="0" dirty="0"/>
              <a:t> or what is found is 1</a:t>
            </a:r>
          </a:p>
          <a:p>
            <a:pPr lvl="1" eaLnBrk="1" hangingPunct="1">
              <a:defRPr/>
            </a:pPr>
            <a:r>
              <a:rPr lang="en-US" sz="2400" b="0" dirty="0"/>
              <a:t>An array of record type is more readable than a set of independent arrays</a:t>
            </a:r>
          </a:p>
        </p:txBody>
      </p:sp>
      <p:sp>
        <p:nvSpPr>
          <p:cNvPr id="72707"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952D7EC2-D332-F748-8437-9C95C05087C7}" type="slidenum">
              <a:rPr lang="tr-TR" altLang="en-US" sz="1400"/>
              <a:pPr/>
              <a:t>41</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349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3491">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3491">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3491">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349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91"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pPr eaLnBrk="1" hangingPunct="1">
              <a:defRPr/>
            </a:pPr>
            <a:r>
              <a:rPr lang="en-US">
                <a:ea typeface="+mj-ea"/>
              </a:rPr>
              <a:t>Syntax considerations</a:t>
            </a:r>
          </a:p>
        </p:txBody>
      </p:sp>
      <p:sp>
        <p:nvSpPr>
          <p:cNvPr id="64515" name="Rectangle 3"/>
          <p:cNvSpPr>
            <a:spLocks noGrp="1" noChangeArrowheads="1"/>
          </p:cNvSpPr>
          <p:nvPr>
            <p:ph type="body" idx="1"/>
          </p:nvPr>
        </p:nvSpPr>
        <p:spPr>
          <a:xfrm>
            <a:off x="152400" y="1066800"/>
            <a:ext cx="8915400" cy="5059363"/>
          </a:xfrm>
        </p:spPr>
        <p:txBody>
          <a:bodyPr/>
          <a:lstStyle/>
          <a:p>
            <a:pPr eaLnBrk="1" hangingPunct="1">
              <a:defRPr/>
            </a:pPr>
            <a:r>
              <a:rPr lang="en-US" sz="2400" dirty="0">
                <a:ea typeface="+mn-ea"/>
              </a:rPr>
              <a:t>Identifier Forms:</a:t>
            </a:r>
            <a:r>
              <a:rPr lang="en-US" sz="2400" b="0" dirty="0">
                <a:ea typeface="+mn-ea"/>
              </a:rPr>
              <a:t> </a:t>
            </a:r>
          </a:p>
          <a:p>
            <a:pPr lvl="1" eaLnBrk="1" hangingPunct="1">
              <a:defRPr/>
            </a:pPr>
            <a:r>
              <a:rPr lang="en-US" sz="2400" b="0" dirty="0"/>
              <a:t>restricting identifier length is bad for readability.</a:t>
            </a:r>
          </a:p>
          <a:p>
            <a:pPr lvl="2" eaLnBrk="1" hangingPunct="1">
              <a:defRPr/>
            </a:pPr>
            <a:r>
              <a:rPr lang="en-US" sz="2000" b="0" dirty="0"/>
              <a:t>FORTRAN77 identifiers can have at most 6 characters.</a:t>
            </a:r>
          </a:p>
          <a:p>
            <a:pPr lvl="2" eaLnBrk="1" hangingPunct="1">
              <a:defRPr/>
            </a:pPr>
            <a:r>
              <a:rPr lang="en-US" sz="2000" b="0" dirty="0"/>
              <a:t>ANSI BASIC : an identifier is </a:t>
            </a:r>
            <a:r>
              <a:rPr lang="en-US" sz="2000" b="0" i="1" dirty="0"/>
              <a:t>either a single character </a:t>
            </a:r>
            <a:r>
              <a:rPr lang="en-US" sz="2000" b="0" dirty="0"/>
              <a:t>or </a:t>
            </a:r>
            <a:r>
              <a:rPr lang="en-US" sz="2000" b="0" i="1" dirty="0"/>
              <a:t>a single character followed by a single digit</a:t>
            </a:r>
            <a:r>
              <a:rPr lang="en-US" sz="2000" b="0" dirty="0"/>
              <a:t>.</a:t>
            </a:r>
          </a:p>
          <a:p>
            <a:pPr lvl="1" eaLnBrk="1" hangingPunct="1">
              <a:defRPr/>
            </a:pPr>
            <a:r>
              <a:rPr lang="en-US" sz="2400" b="0" dirty="0"/>
              <a:t>Availability of word concatenating characters (e.g., _ ) is good for readability.</a:t>
            </a:r>
          </a:p>
          <a:p>
            <a:pPr eaLnBrk="1" hangingPunct="1">
              <a:defRPr/>
            </a:pPr>
            <a:r>
              <a:rPr lang="en-US" sz="2400" dirty="0"/>
              <a:t>Special Words</a:t>
            </a:r>
            <a:r>
              <a:rPr lang="en-US" sz="2400" b="0" dirty="0"/>
              <a:t>: Readability is increased by special words(e.g., </a:t>
            </a:r>
            <a:r>
              <a:rPr lang="en-US" sz="2400" dirty="0">
                <a:latin typeface="Courier New" charset="0"/>
              </a:rPr>
              <a:t>begin</a:t>
            </a:r>
            <a:r>
              <a:rPr lang="en-US" sz="2400" b="0" dirty="0">
                <a:latin typeface="Courier New" charset="0"/>
              </a:rPr>
              <a:t>, </a:t>
            </a:r>
            <a:r>
              <a:rPr lang="en-US" sz="2400" dirty="0">
                <a:latin typeface="Courier New" charset="0"/>
              </a:rPr>
              <a:t>end</a:t>
            </a:r>
            <a:r>
              <a:rPr lang="en-US" sz="2400" b="0" dirty="0">
                <a:latin typeface="Courier New" charset="0"/>
              </a:rPr>
              <a:t>, </a:t>
            </a:r>
            <a:r>
              <a:rPr lang="en-US" sz="2400" dirty="0">
                <a:latin typeface="Courier New" charset="0"/>
              </a:rPr>
              <a:t>for</a:t>
            </a:r>
            <a:r>
              <a:rPr lang="en-US" sz="2400" b="0" dirty="0"/>
              <a:t>).</a:t>
            </a:r>
          </a:p>
          <a:p>
            <a:pPr lvl="1" eaLnBrk="1" hangingPunct="1">
              <a:defRPr/>
            </a:pPr>
            <a:r>
              <a:rPr lang="en-US" sz="2000" b="0" dirty="0"/>
              <a:t>In  PASCAL  and  C,  </a:t>
            </a:r>
            <a:r>
              <a:rPr lang="en-US" sz="2000" dirty="0">
                <a:latin typeface="Courier New" charset="0"/>
              </a:rPr>
              <a:t>end</a:t>
            </a:r>
            <a:r>
              <a:rPr lang="en-US" sz="2000" b="0" dirty="0"/>
              <a:t>  or  </a:t>
            </a:r>
            <a:r>
              <a:rPr lang="en-US" sz="2000" dirty="0">
                <a:latin typeface="Courier New" charset="0"/>
              </a:rPr>
              <a:t>}</a:t>
            </a:r>
            <a:r>
              <a:rPr lang="en-US" sz="2000" b="0" dirty="0"/>
              <a:t>  is  used  to  end  a  compound statement. It is difficult tell what an end or </a:t>
            </a:r>
            <a:r>
              <a:rPr lang="en-US" sz="2000" dirty="0">
                <a:latin typeface="Courier New" charset="0"/>
              </a:rPr>
              <a:t>}</a:t>
            </a:r>
            <a:r>
              <a:rPr lang="en-US" sz="2000" b="0" dirty="0"/>
              <a:t> terminates.</a:t>
            </a:r>
          </a:p>
          <a:p>
            <a:pPr lvl="1" eaLnBrk="1" hangingPunct="1">
              <a:defRPr/>
            </a:pPr>
            <a:endParaRPr lang="en-US" sz="1700" b="0" dirty="0"/>
          </a:p>
          <a:p>
            <a:pPr lvl="1" eaLnBrk="1" hangingPunct="1">
              <a:defRPr/>
            </a:pPr>
            <a:r>
              <a:rPr lang="en-US" sz="2000" b="0" dirty="0"/>
              <a:t>However,  ADA  uses  </a:t>
            </a:r>
            <a:r>
              <a:rPr lang="en-US" sz="2000" dirty="0">
                <a:latin typeface="Courier New" charset="0"/>
              </a:rPr>
              <a:t>end if</a:t>
            </a:r>
            <a:r>
              <a:rPr lang="en-US" sz="2000" dirty="0"/>
              <a:t> </a:t>
            </a:r>
            <a:r>
              <a:rPr lang="en-US" sz="2000" b="0" dirty="0"/>
              <a:t>and  </a:t>
            </a:r>
            <a:r>
              <a:rPr lang="en-US" sz="2000" dirty="0">
                <a:latin typeface="Courier New" charset="0"/>
              </a:rPr>
              <a:t>end</a:t>
            </a:r>
            <a:r>
              <a:rPr lang="en-US" sz="2000" dirty="0"/>
              <a:t> </a:t>
            </a:r>
            <a:r>
              <a:rPr lang="en-US" sz="2000" dirty="0">
                <a:latin typeface="Courier New" charset="0"/>
              </a:rPr>
              <a:t>loop</a:t>
            </a:r>
            <a:r>
              <a:rPr lang="en-US" sz="2000" b="0" dirty="0"/>
              <a:t> to terminate  a selection and a loop, respectively.</a:t>
            </a:r>
          </a:p>
          <a:p>
            <a:pPr marL="457200" lvl="1" indent="0" eaLnBrk="1" hangingPunct="1">
              <a:buFontTx/>
              <a:buNone/>
              <a:defRPr/>
            </a:pPr>
            <a:endParaRPr lang="en-US" sz="2400" b="0" dirty="0"/>
          </a:p>
        </p:txBody>
      </p:sp>
      <p:sp>
        <p:nvSpPr>
          <p:cNvPr id="7373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A0BBB472-0474-8446-B808-A2688623E532}" type="slidenum">
              <a:rPr lang="tr-TR" altLang="en-US" sz="1400"/>
              <a:pPr/>
              <a:t>42</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51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451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451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451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4515">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4515">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4515">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451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515" grpId="0" build="p"/>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pPr eaLnBrk="1" hangingPunct="1">
              <a:defRPr/>
            </a:pPr>
            <a:r>
              <a:rPr lang="en-US" dirty="0">
                <a:ea typeface="+mj-ea"/>
              </a:rPr>
              <a:t>Syntax Considerations</a:t>
            </a:r>
          </a:p>
        </p:txBody>
      </p:sp>
      <p:sp>
        <p:nvSpPr>
          <p:cNvPr id="66563" name="Rectangle 3"/>
          <p:cNvSpPr>
            <a:spLocks noGrp="1" noChangeArrowheads="1"/>
          </p:cNvSpPr>
          <p:nvPr>
            <p:ph type="body" idx="1"/>
          </p:nvPr>
        </p:nvSpPr>
        <p:spPr>
          <a:xfrm>
            <a:off x="304800" y="1031875"/>
            <a:ext cx="8686800" cy="5140325"/>
          </a:xfrm>
        </p:spPr>
        <p:txBody>
          <a:bodyPr/>
          <a:lstStyle/>
          <a:p>
            <a:pPr eaLnBrk="1" hangingPunct="1">
              <a:defRPr/>
            </a:pPr>
            <a:r>
              <a:rPr lang="en-US" sz="2500" dirty="0">
                <a:ea typeface="+mn-ea"/>
              </a:rPr>
              <a:t>Forms and Meaning:</a:t>
            </a:r>
            <a:r>
              <a:rPr lang="en-US" sz="2500" b="0" dirty="0">
                <a:ea typeface="+mn-ea"/>
              </a:rPr>
              <a:t> Forms  should  relate  to  their meanings.  Semantics should directly follow from syntax.</a:t>
            </a:r>
          </a:p>
          <a:p>
            <a:pPr eaLnBrk="1" hangingPunct="1">
              <a:lnSpc>
                <a:spcPct val="80000"/>
              </a:lnSpc>
              <a:defRPr/>
            </a:pPr>
            <a:endParaRPr lang="en-US" sz="2500" b="0" dirty="0">
              <a:ea typeface="+mn-ea"/>
            </a:endParaRPr>
          </a:p>
          <a:p>
            <a:pPr eaLnBrk="1" hangingPunct="1">
              <a:lnSpc>
                <a:spcPct val="80000"/>
              </a:lnSpc>
              <a:buFont typeface="Wingdings" charset="0"/>
              <a:buNone/>
              <a:defRPr/>
            </a:pPr>
            <a:r>
              <a:rPr lang="en-US" sz="2500" b="0" dirty="0">
                <a:ea typeface="+mn-ea"/>
              </a:rPr>
              <a:t>	For example,</a:t>
            </a:r>
          </a:p>
          <a:p>
            <a:pPr lvl="2" eaLnBrk="1" hangingPunct="1">
              <a:lnSpc>
                <a:spcPct val="80000"/>
              </a:lnSpc>
              <a:buFont typeface="Wingdings" charset="0"/>
              <a:buNone/>
              <a:defRPr/>
            </a:pPr>
            <a:r>
              <a:rPr lang="en-US" sz="2500" b="0" dirty="0">
                <a:latin typeface="Courier New" charset="0"/>
              </a:rPr>
              <a:t>	sin(x)	=&gt; </a:t>
            </a:r>
            <a:r>
              <a:rPr lang="en-US" sz="2500" b="0" dirty="0"/>
              <a:t>should be the sine of x,</a:t>
            </a:r>
          </a:p>
          <a:p>
            <a:pPr eaLnBrk="1" hangingPunct="1">
              <a:lnSpc>
                <a:spcPct val="80000"/>
              </a:lnSpc>
              <a:buFont typeface="Wingdings" charset="0"/>
              <a:buNone/>
              <a:defRPr/>
            </a:pPr>
            <a:r>
              <a:rPr lang="en-US" sz="2500" b="0" dirty="0">
                <a:ea typeface="+mn-ea"/>
              </a:rPr>
              <a:t>				      not the sign of x or cosign of x.</a:t>
            </a:r>
          </a:p>
          <a:p>
            <a:pPr lvl="2" eaLnBrk="1" hangingPunct="1">
              <a:lnSpc>
                <a:spcPct val="80000"/>
              </a:lnSpc>
              <a:defRPr/>
            </a:pPr>
            <a:r>
              <a:rPr lang="en-US" dirty="0" err="1">
                <a:latin typeface="Courier New" charset="0"/>
              </a:rPr>
              <a:t>grep</a:t>
            </a:r>
            <a:r>
              <a:rPr lang="en-US" b="0" dirty="0"/>
              <a:t> is hard to understand for the people who are not familiar with using regular expressions</a:t>
            </a:r>
            <a:endParaRPr lang="en-US" sz="1700" b="0" dirty="0"/>
          </a:p>
          <a:p>
            <a:pPr eaLnBrk="1" hangingPunct="1">
              <a:lnSpc>
                <a:spcPct val="80000"/>
              </a:lnSpc>
              <a:buFont typeface="Wingdings" charset="0"/>
              <a:buNone/>
              <a:defRPr/>
            </a:pPr>
            <a:r>
              <a:rPr lang="en-US" sz="2500" b="0" dirty="0">
                <a:ea typeface="+mn-ea"/>
              </a:rPr>
              <a:t>	         </a:t>
            </a:r>
            <a:r>
              <a:rPr lang="en-US" sz="2500" b="0" dirty="0" err="1">
                <a:latin typeface="Courier New" charset="0"/>
                <a:ea typeface="+mn-ea"/>
              </a:rPr>
              <a:t>grep</a:t>
            </a:r>
            <a:r>
              <a:rPr lang="en-US" sz="2500" b="0" dirty="0">
                <a:latin typeface="Courier New" charset="0"/>
                <a:ea typeface="+mn-ea"/>
              </a:rPr>
              <a:t> : g/</a:t>
            </a:r>
            <a:r>
              <a:rPr lang="en-US" sz="2500" b="0" dirty="0" err="1">
                <a:latin typeface="Courier New" charset="0"/>
                <a:ea typeface="+mn-ea"/>
              </a:rPr>
              <a:t>reg_exp</a:t>
            </a:r>
            <a:r>
              <a:rPr lang="en-US" sz="2500" b="0" dirty="0">
                <a:latin typeface="Courier New" charset="0"/>
                <a:ea typeface="+mn-ea"/>
              </a:rPr>
              <a:t>/p</a:t>
            </a:r>
            <a:r>
              <a:rPr lang="en-US" sz="2500" b="0" dirty="0">
                <a:ea typeface="+mn-ea"/>
              </a:rPr>
              <a:t>      </a:t>
            </a:r>
          </a:p>
          <a:p>
            <a:pPr marL="0" indent="0" eaLnBrk="1" hangingPunct="1">
              <a:lnSpc>
                <a:spcPct val="80000"/>
              </a:lnSpc>
              <a:buFontTx/>
              <a:buNone/>
              <a:defRPr/>
            </a:pPr>
            <a:r>
              <a:rPr lang="en-US" sz="2500" b="0" dirty="0">
                <a:ea typeface="+mn-ea"/>
              </a:rPr>
              <a:t>	</a:t>
            </a:r>
            <a:r>
              <a:rPr lang="en-US" sz="2500" b="0" dirty="0">
                <a:latin typeface="Courier New" panose="02070309020205020404" pitchFamily="49" charset="0"/>
                <a:ea typeface="+mn-ea"/>
                <a:cs typeface="Courier New" panose="02070309020205020404" pitchFamily="49" charset="0"/>
              </a:rPr>
              <a:t>    </a:t>
            </a:r>
            <a:r>
              <a:rPr lang="en-US" sz="2200" b="0" dirty="0">
                <a:latin typeface="Courier New" panose="02070309020205020404" pitchFamily="49" charset="0"/>
                <a:ea typeface="+mn-ea"/>
                <a:cs typeface="Courier New" panose="02070309020205020404" pitchFamily="49" charset="0"/>
              </a:rPr>
              <a:t>=&gt; /</a:t>
            </a:r>
            <a:r>
              <a:rPr lang="en-US" sz="2200" b="0" dirty="0" err="1">
                <a:latin typeface="Courier New" panose="02070309020205020404" pitchFamily="49" charset="0"/>
                <a:ea typeface="+mn-ea"/>
                <a:cs typeface="Courier New" panose="02070309020205020404" pitchFamily="49" charset="0"/>
              </a:rPr>
              <a:t>reg_exp</a:t>
            </a:r>
            <a:r>
              <a:rPr lang="en-US" sz="2200" b="0" dirty="0">
                <a:latin typeface="Courier New" panose="02070309020205020404" pitchFamily="49" charset="0"/>
                <a:ea typeface="+mn-ea"/>
                <a:cs typeface="Courier New" panose="02070309020205020404" pitchFamily="49" charset="0"/>
              </a:rPr>
              <a:t>/</a:t>
            </a:r>
            <a:r>
              <a:rPr lang="en-US" sz="2200" b="0" dirty="0">
                <a:ea typeface="+mn-ea"/>
              </a:rPr>
              <a:t> : search for that </a:t>
            </a:r>
            <a:r>
              <a:rPr lang="en-US" sz="2200" b="0" dirty="0" err="1">
                <a:ea typeface="+mn-ea"/>
              </a:rPr>
              <a:t>reg_exp</a:t>
            </a:r>
            <a:r>
              <a:rPr lang="en-US" sz="2200" b="0" dirty="0">
                <a:ea typeface="+mn-ea"/>
              </a:rPr>
              <a:t> </a:t>
            </a:r>
          </a:p>
          <a:p>
            <a:pPr marL="0" indent="0" eaLnBrk="1" hangingPunct="1">
              <a:lnSpc>
                <a:spcPct val="80000"/>
              </a:lnSpc>
              <a:buFontTx/>
              <a:buNone/>
              <a:defRPr/>
            </a:pPr>
            <a:r>
              <a:rPr lang="en-US" sz="2200" b="0" dirty="0">
                <a:ea typeface="+mn-ea"/>
              </a:rPr>
              <a:t>	</a:t>
            </a:r>
            <a:r>
              <a:rPr lang="en-US" sz="2200" b="0" dirty="0">
                <a:latin typeface="Courier New" panose="02070309020205020404" pitchFamily="49" charset="0"/>
                <a:ea typeface="+mn-ea"/>
                <a:cs typeface="Courier New" panose="02070309020205020404" pitchFamily="49" charset="0"/>
              </a:rPr>
              <a:t>    g:</a:t>
            </a:r>
            <a:r>
              <a:rPr lang="en-US" sz="2200" b="0" dirty="0">
                <a:ea typeface="+mn-ea"/>
              </a:rPr>
              <a:t> scope is whole file , make it global </a:t>
            </a:r>
          </a:p>
          <a:p>
            <a:pPr marL="0" indent="0" eaLnBrk="1" hangingPunct="1">
              <a:lnSpc>
                <a:spcPct val="80000"/>
              </a:lnSpc>
              <a:buFontTx/>
              <a:buNone/>
              <a:defRPr/>
            </a:pPr>
            <a:r>
              <a:rPr lang="en-US" sz="2200" b="0" dirty="0">
                <a:ea typeface="+mn-ea"/>
              </a:rPr>
              <a:t>                    </a:t>
            </a:r>
            <a:r>
              <a:rPr lang="en-US" sz="2200" b="0" dirty="0">
                <a:latin typeface="Courier New" panose="02070309020205020404" pitchFamily="49" charset="0"/>
                <a:ea typeface="+mn-ea"/>
                <a:cs typeface="Courier New" panose="02070309020205020404" pitchFamily="49" charset="0"/>
              </a:rPr>
              <a:t>p:</a:t>
            </a:r>
            <a:r>
              <a:rPr lang="en-US" sz="2200" b="0" dirty="0">
                <a:ea typeface="+mn-ea"/>
              </a:rPr>
              <a:t>print</a:t>
            </a:r>
          </a:p>
        </p:txBody>
      </p:sp>
      <p:sp>
        <p:nvSpPr>
          <p:cNvPr id="7475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AA81E464-A84E-964A-B5C3-0617F3B1998F}" type="slidenum">
              <a:rPr lang="tr-TR" altLang="en-US" sz="1400"/>
              <a:pPr/>
              <a:t>43</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56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656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656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6563">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656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656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656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656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656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6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4" name="Rectangle 2"/>
          <p:cNvSpPr>
            <a:spLocks noGrp="1" noChangeArrowheads="1"/>
          </p:cNvSpPr>
          <p:nvPr>
            <p:ph type="title" idx="4294967295"/>
          </p:nvPr>
        </p:nvSpPr>
        <p:spPr/>
        <p:txBody>
          <a:bodyPr/>
          <a:lstStyle/>
          <a:p>
            <a:pPr eaLnBrk="1" hangingPunct="1">
              <a:defRPr/>
            </a:pPr>
            <a:r>
              <a:rPr lang="en-US">
                <a:ea typeface="+mj-ea"/>
              </a:rPr>
              <a:t>Language Evaluation Criteria</a:t>
            </a:r>
          </a:p>
        </p:txBody>
      </p:sp>
      <p:sp>
        <p:nvSpPr>
          <p:cNvPr id="143365" name="Rectangle 3"/>
          <p:cNvSpPr>
            <a:spLocks noGrp="1" noChangeArrowheads="1"/>
          </p:cNvSpPr>
          <p:nvPr>
            <p:ph type="body" idx="4294967295"/>
          </p:nvPr>
        </p:nvSpPr>
        <p:spPr>
          <a:xfrm>
            <a:off x="609600" y="2895600"/>
            <a:ext cx="7772400" cy="3505200"/>
          </a:xfrm>
        </p:spPr>
        <p:txBody>
          <a:bodyPr/>
          <a:lstStyle/>
          <a:p>
            <a:pPr eaLnBrk="1" hangingPunct="1">
              <a:defRPr/>
            </a:pPr>
            <a:r>
              <a:rPr lang="en-US" sz="2800" b="0" dirty="0">
                <a:ea typeface="+mn-ea"/>
              </a:rPr>
              <a:t>Readability</a:t>
            </a:r>
          </a:p>
          <a:p>
            <a:pPr eaLnBrk="1" hangingPunct="1">
              <a:defRPr/>
            </a:pPr>
            <a:r>
              <a:rPr lang="en-US" sz="2800" dirty="0" err="1">
                <a:solidFill>
                  <a:srgbClr val="FF0000"/>
                </a:solidFill>
                <a:ea typeface="+mn-ea"/>
              </a:rPr>
              <a:t>Writability</a:t>
            </a:r>
            <a:endParaRPr lang="en-US" sz="2800" dirty="0">
              <a:solidFill>
                <a:srgbClr val="FF0000"/>
              </a:solidFill>
              <a:ea typeface="+mn-ea"/>
            </a:endParaRPr>
          </a:p>
          <a:p>
            <a:pPr eaLnBrk="1" hangingPunct="1">
              <a:defRPr/>
            </a:pPr>
            <a:r>
              <a:rPr lang="en-US" sz="2800" b="0" dirty="0">
                <a:ea typeface="+mn-ea"/>
              </a:rPr>
              <a:t>Reliability</a:t>
            </a:r>
          </a:p>
          <a:p>
            <a:pPr eaLnBrk="1" hangingPunct="1">
              <a:defRPr/>
            </a:pPr>
            <a:r>
              <a:rPr lang="en-US" sz="2800" b="0" dirty="0">
                <a:ea typeface="+mn-ea"/>
              </a:rPr>
              <a:t>Cost</a:t>
            </a:r>
          </a:p>
        </p:txBody>
      </p:sp>
      <p:sp>
        <p:nvSpPr>
          <p:cNvPr id="75779" name="Rectangle 6"/>
          <p:cNvSpPr>
            <a:spLocks noChangeArrowheads="1"/>
          </p:cNvSpPr>
          <p:nvPr/>
        </p:nvSpPr>
        <p:spPr bwMode="auto">
          <a:xfrm>
            <a:off x="533400" y="1370013"/>
            <a:ext cx="8534400" cy="137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2800"/>
              <a:t>The main criteria needed to evaluate various constructs and capabilities of programming languages</a:t>
            </a:r>
          </a:p>
        </p:txBody>
      </p:sp>
      <p:sp>
        <p:nvSpPr>
          <p:cNvPr id="75780"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7B651B7E-FDA6-2443-909F-A9086DA86A7E}" type="slidenum">
              <a:rPr lang="tr-TR" altLang="en-US" sz="1400"/>
              <a:pPr/>
              <a:t>44</a:t>
            </a:fld>
            <a:endParaRPr lang="tr-TR" altLang="en-US" sz="14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p:txBody>
          <a:bodyPr/>
          <a:lstStyle/>
          <a:p>
            <a:pPr eaLnBrk="1" hangingPunct="1">
              <a:defRPr/>
            </a:pPr>
            <a:r>
              <a:rPr lang="en-US">
                <a:ea typeface="+mj-ea"/>
              </a:rPr>
              <a:t>Writability</a:t>
            </a:r>
          </a:p>
        </p:txBody>
      </p:sp>
      <p:sp>
        <p:nvSpPr>
          <p:cNvPr id="67587" name="Rectangle 3"/>
          <p:cNvSpPr>
            <a:spLocks noGrp="1" noChangeArrowheads="1"/>
          </p:cNvSpPr>
          <p:nvPr>
            <p:ph type="body" idx="1"/>
          </p:nvPr>
        </p:nvSpPr>
        <p:spPr/>
        <p:txBody>
          <a:bodyPr/>
          <a:lstStyle/>
          <a:p>
            <a:pPr eaLnBrk="1" hangingPunct="1">
              <a:defRPr/>
            </a:pPr>
            <a:r>
              <a:rPr lang="en-US" sz="2800" b="0" dirty="0">
                <a:ea typeface="+mn-ea"/>
              </a:rPr>
              <a:t>Ease of creating programs </a:t>
            </a:r>
          </a:p>
          <a:p>
            <a:pPr eaLnBrk="1" hangingPunct="1">
              <a:defRPr/>
            </a:pPr>
            <a:r>
              <a:rPr lang="en-US" sz="2800" b="0" dirty="0">
                <a:ea typeface="+mn-ea"/>
              </a:rPr>
              <a:t>Most of the characteristics that contribute to readability also contribute to </a:t>
            </a:r>
            <a:r>
              <a:rPr lang="en-US" sz="2800" b="0" dirty="0" err="1">
                <a:ea typeface="+mn-ea"/>
              </a:rPr>
              <a:t>writability</a:t>
            </a:r>
            <a:endParaRPr lang="en-US" sz="2800" b="0" dirty="0">
              <a:ea typeface="+mn-ea"/>
            </a:endParaRPr>
          </a:p>
          <a:p>
            <a:pPr eaLnBrk="1" hangingPunct="1">
              <a:defRPr/>
            </a:pPr>
            <a:r>
              <a:rPr lang="en-US" sz="2800" b="0" dirty="0">
                <a:ea typeface="+mn-ea"/>
              </a:rPr>
              <a:t>Characteristics that contribute to </a:t>
            </a:r>
            <a:r>
              <a:rPr lang="en-US" sz="2800" b="0" dirty="0" err="1">
                <a:ea typeface="+mn-ea"/>
              </a:rPr>
              <a:t>writability</a:t>
            </a:r>
            <a:endParaRPr lang="en-US" sz="2800" b="0" dirty="0">
              <a:ea typeface="+mn-ea"/>
            </a:endParaRPr>
          </a:p>
          <a:p>
            <a:pPr lvl="1" eaLnBrk="1" hangingPunct="1">
              <a:defRPr/>
            </a:pPr>
            <a:r>
              <a:rPr lang="en-US" sz="2400" b="0" dirty="0"/>
              <a:t>Simplicity and </a:t>
            </a:r>
            <a:r>
              <a:rPr lang="en-US" sz="2400" b="0" dirty="0" err="1"/>
              <a:t>Orthogonality</a:t>
            </a:r>
            <a:endParaRPr lang="en-US" sz="2400" b="0" dirty="0"/>
          </a:p>
          <a:p>
            <a:pPr lvl="1" eaLnBrk="1" hangingPunct="1">
              <a:defRPr/>
            </a:pPr>
            <a:r>
              <a:rPr lang="en-US" sz="2400" b="0" dirty="0"/>
              <a:t>Support for abstraction</a:t>
            </a:r>
          </a:p>
          <a:p>
            <a:pPr lvl="1" eaLnBrk="1" hangingPunct="1">
              <a:defRPr/>
            </a:pPr>
            <a:r>
              <a:rPr lang="en-US" sz="2400" b="0" dirty="0"/>
              <a:t>Expressivity</a:t>
            </a:r>
          </a:p>
          <a:p>
            <a:pPr eaLnBrk="1" hangingPunct="1">
              <a:defRPr/>
            </a:pPr>
            <a:r>
              <a:rPr lang="en-US" sz="2800" b="0" dirty="0" err="1">
                <a:ea typeface="+mn-ea"/>
              </a:rPr>
              <a:t>Writability</a:t>
            </a:r>
            <a:r>
              <a:rPr lang="en-US" sz="2800" b="0" dirty="0">
                <a:ea typeface="+mn-ea"/>
              </a:rPr>
              <a:t> of a language can also be application dependent</a:t>
            </a:r>
          </a:p>
        </p:txBody>
      </p:sp>
      <p:sp>
        <p:nvSpPr>
          <p:cNvPr id="77827"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C1FECA31-30EA-D148-82C4-9C32D378F469}" type="slidenum">
              <a:rPr lang="tr-TR" altLang="en-US" sz="1400"/>
              <a:pPr/>
              <a:t>45</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58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7587">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7587">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7587">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7587">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7587">
                                            <p:txEl>
                                              <p:pRg st="5" end="5"/>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758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587"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2"/>
          <p:cNvSpPr>
            <a:spLocks noGrp="1" noChangeArrowheads="1"/>
          </p:cNvSpPr>
          <p:nvPr>
            <p:ph type="title"/>
          </p:nvPr>
        </p:nvSpPr>
        <p:spPr/>
        <p:txBody>
          <a:bodyPr/>
          <a:lstStyle/>
          <a:p>
            <a:pPr eaLnBrk="1" hangingPunct="1">
              <a:defRPr/>
            </a:pPr>
            <a:r>
              <a:rPr lang="en-US" dirty="0" err="1">
                <a:ea typeface="+mj-ea"/>
                <a:cs typeface="Garamond"/>
              </a:rPr>
              <a:t>Writability</a:t>
            </a:r>
            <a:endParaRPr lang="en-US" dirty="0">
              <a:ea typeface="+mj-ea"/>
              <a:cs typeface="Garamond"/>
            </a:endParaRPr>
          </a:p>
        </p:txBody>
      </p:sp>
      <p:sp>
        <p:nvSpPr>
          <p:cNvPr id="10245" name="Rectangle 3"/>
          <p:cNvSpPr>
            <a:spLocks noGrp="1" noChangeArrowheads="1"/>
          </p:cNvSpPr>
          <p:nvPr>
            <p:ph type="body" idx="1"/>
          </p:nvPr>
        </p:nvSpPr>
        <p:spPr>
          <a:xfrm>
            <a:off x="533400" y="1295400"/>
            <a:ext cx="7772400" cy="4876800"/>
          </a:xfrm>
        </p:spPr>
        <p:txBody>
          <a:bodyPr/>
          <a:lstStyle/>
          <a:p>
            <a:pPr eaLnBrk="1" hangingPunct="1">
              <a:defRPr/>
            </a:pPr>
            <a:r>
              <a:rPr lang="en-US" sz="2400" b="0" dirty="0">
                <a:ea typeface="+mn-ea"/>
              </a:rPr>
              <a:t>Simplicity and </a:t>
            </a:r>
            <a:r>
              <a:rPr lang="en-US" sz="2400" b="0" dirty="0" err="1">
                <a:ea typeface="+mn-ea"/>
              </a:rPr>
              <a:t>orthogonality</a:t>
            </a:r>
            <a:endParaRPr lang="en-US" sz="2400" b="0" dirty="0">
              <a:ea typeface="+mn-ea"/>
            </a:endParaRPr>
          </a:p>
          <a:p>
            <a:pPr lvl="1" eaLnBrk="1" hangingPunct="1">
              <a:defRPr/>
            </a:pPr>
            <a:r>
              <a:rPr lang="en-US" sz="2000" b="0" dirty="0">
                <a:ea typeface="Lucida Sans Unicode" charset="0"/>
              </a:rPr>
              <a:t>Few constructs, a small number of primitives, a small set of rules for combining them</a:t>
            </a:r>
          </a:p>
          <a:p>
            <a:pPr lvl="1" eaLnBrk="1" hangingPunct="1">
              <a:buFontTx/>
              <a:buNone/>
              <a:defRPr/>
            </a:pPr>
            <a:endParaRPr lang="en-US" sz="2000" b="0" dirty="0">
              <a:ea typeface="Lucida Sans Unicode" charset="0"/>
            </a:endParaRPr>
          </a:p>
          <a:p>
            <a:pPr eaLnBrk="1" hangingPunct="1">
              <a:defRPr/>
            </a:pPr>
            <a:r>
              <a:rPr lang="en-US" sz="2400" b="0" dirty="0">
                <a:ea typeface="+mn-ea"/>
              </a:rPr>
              <a:t>Support for abstraction</a:t>
            </a:r>
          </a:p>
          <a:p>
            <a:pPr lvl="1" eaLnBrk="1" hangingPunct="1">
              <a:defRPr/>
            </a:pPr>
            <a:r>
              <a:rPr lang="en-US" sz="2000" b="0" dirty="0">
                <a:ea typeface="Lucida Sans Unicode" charset="0"/>
              </a:rPr>
              <a:t>The ability to define and use complex structures  or operations in ways that allow details to be ignored</a:t>
            </a:r>
          </a:p>
          <a:p>
            <a:pPr lvl="1" eaLnBrk="1" hangingPunct="1">
              <a:buFontTx/>
              <a:buNone/>
              <a:defRPr/>
            </a:pPr>
            <a:endParaRPr lang="en-US" sz="2000" b="0" dirty="0">
              <a:ea typeface="Lucida Sans Unicode" charset="0"/>
            </a:endParaRPr>
          </a:p>
          <a:p>
            <a:pPr eaLnBrk="1" hangingPunct="1">
              <a:defRPr/>
            </a:pPr>
            <a:r>
              <a:rPr lang="en-US" sz="2000" b="0" dirty="0">
                <a:ea typeface="+mn-ea"/>
              </a:rPr>
              <a:t>Expressivity</a:t>
            </a:r>
          </a:p>
          <a:p>
            <a:pPr lvl="1" eaLnBrk="1" hangingPunct="1">
              <a:defRPr/>
            </a:pPr>
            <a:r>
              <a:rPr lang="en-US" sz="2000" b="0" dirty="0">
                <a:ea typeface="Lucida Sans Unicode" charset="0"/>
              </a:rPr>
              <a:t>A set of relatively convenient ways of specifying operations</a:t>
            </a:r>
          </a:p>
          <a:p>
            <a:pPr lvl="1" eaLnBrk="1" hangingPunct="1">
              <a:defRPr/>
            </a:pPr>
            <a:r>
              <a:rPr lang="en-US" sz="2000" b="0" dirty="0">
                <a:ea typeface="Lucida Sans Unicode" charset="0"/>
              </a:rPr>
              <a:t>Strength and number of operators and predefined functions</a:t>
            </a:r>
            <a:endParaRPr lang="en-US" b="0" dirty="0"/>
          </a:p>
          <a:p>
            <a:pPr lvl="1" eaLnBrk="1" hangingPunct="1">
              <a:defRPr/>
            </a:pPr>
            <a:endParaRPr lang="en-US" b="0" dirty="0">
              <a:ea typeface="Lucida Sans Unicode" charset="0"/>
            </a:endParaRPr>
          </a:p>
        </p:txBody>
      </p:sp>
      <p:sp>
        <p:nvSpPr>
          <p:cNvPr id="7885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0B941B25-DBE4-3C44-92C8-528E7EC4CD21}" type="slidenum">
              <a:rPr lang="tr-TR" altLang="en-US" sz="1400"/>
              <a:pPr/>
              <a:t>46</a:t>
            </a:fld>
            <a:endParaRPr lang="tr-TR" altLang="en-US" sz="14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p:txBody>
          <a:bodyPr/>
          <a:lstStyle/>
          <a:p>
            <a:pPr eaLnBrk="1" hangingPunct="1">
              <a:defRPr/>
            </a:pPr>
            <a:r>
              <a:rPr lang="en-US">
                <a:ea typeface="+mj-ea"/>
              </a:rPr>
              <a:t>Simplicity and orthogonality</a:t>
            </a:r>
          </a:p>
        </p:txBody>
      </p:sp>
      <p:sp>
        <p:nvSpPr>
          <p:cNvPr id="68611" name="Rectangle 3"/>
          <p:cNvSpPr>
            <a:spLocks noGrp="1" noChangeArrowheads="1"/>
          </p:cNvSpPr>
          <p:nvPr>
            <p:ph type="body" idx="1"/>
          </p:nvPr>
        </p:nvSpPr>
        <p:spPr>
          <a:xfrm>
            <a:off x="457200" y="1219200"/>
            <a:ext cx="8458200" cy="4911725"/>
          </a:xfrm>
        </p:spPr>
        <p:txBody>
          <a:bodyPr/>
          <a:lstStyle/>
          <a:p>
            <a:pPr eaLnBrk="1" hangingPunct="1">
              <a:lnSpc>
                <a:spcPct val="90000"/>
              </a:lnSpc>
              <a:defRPr/>
            </a:pPr>
            <a:r>
              <a:rPr lang="en-US" sz="2600" b="0" dirty="0">
                <a:ea typeface="+mn-ea"/>
              </a:rPr>
              <a:t>Simplicity and </a:t>
            </a:r>
            <a:r>
              <a:rPr lang="en-US" sz="2600" b="0" dirty="0" err="1">
                <a:ea typeface="+mn-ea"/>
              </a:rPr>
              <a:t>orthogonality</a:t>
            </a:r>
            <a:r>
              <a:rPr lang="en-US" sz="2600" b="0" dirty="0">
                <a:ea typeface="+mn-ea"/>
              </a:rPr>
              <a:t> are also good for </a:t>
            </a:r>
            <a:r>
              <a:rPr lang="en-US" sz="2600" b="0" dirty="0" err="1">
                <a:ea typeface="+mn-ea"/>
              </a:rPr>
              <a:t>writability</a:t>
            </a:r>
            <a:r>
              <a:rPr lang="en-US" sz="2600" b="0" dirty="0">
                <a:ea typeface="+mn-ea"/>
              </a:rPr>
              <a:t>.</a:t>
            </a:r>
          </a:p>
          <a:p>
            <a:pPr eaLnBrk="1" hangingPunct="1">
              <a:lnSpc>
                <a:spcPct val="90000"/>
              </a:lnSpc>
              <a:defRPr/>
            </a:pPr>
            <a:r>
              <a:rPr lang="en-US" sz="2600" b="0" dirty="0">
                <a:ea typeface="+mn-ea"/>
              </a:rPr>
              <a:t>When there are large number of constructs, programmers may not be familiar with all of them, and this may lead to either misuse or disuse of those items.</a:t>
            </a:r>
          </a:p>
          <a:p>
            <a:pPr eaLnBrk="1" hangingPunct="1">
              <a:lnSpc>
                <a:spcPct val="90000"/>
              </a:lnSpc>
              <a:defRPr/>
            </a:pPr>
            <a:r>
              <a:rPr lang="en-US" sz="2600" b="0" dirty="0">
                <a:ea typeface="+mn-ea"/>
              </a:rPr>
              <a:t>A smaller number of primitive constructs (simplicity) and consistent set of rules for combining them (</a:t>
            </a:r>
            <a:r>
              <a:rPr lang="en-US" sz="2600" b="0" dirty="0" err="1">
                <a:ea typeface="+mn-ea"/>
              </a:rPr>
              <a:t>orthogonality</a:t>
            </a:r>
            <a:r>
              <a:rPr lang="en-US" sz="2600" b="0" dirty="0">
                <a:ea typeface="+mn-ea"/>
              </a:rPr>
              <a:t>) is good for </a:t>
            </a:r>
            <a:r>
              <a:rPr lang="en-US" sz="2600" b="0" dirty="0" err="1">
                <a:ea typeface="+mn-ea"/>
              </a:rPr>
              <a:t>writability</a:t>
            </a:r>
            <a:endParaRPr lang="en-US" sz="2600" b="0" dirty="0">
              <a:ea typeface="+mn-ea"/>
            </a:endParaRPr>
          </a:p>
          <a:p>
            <a:pPr eaLnBrk="1" hangingPunct="1">
              <a:lnSpc>
                <a:spcPct val="90000"/>
              </a:lnSpc>
              <a:defRPr/>
            </a:pPr>
            <a:r>
              <a:rPr lang="en-US" sz="2600" b="0" dirty="0">
                <a:ea typeface="+mn-ea"/>
              </a:rPr>
              <a:t>However, too much </a:t>
            </a:r>
            <a:r>
              <a:rPr lang="en-US" sz="2600" b="0" dirty="0" err="1">
                <a:ea typeface="+mn-ea"/>
              </a:rPr>
              <a:t>orthogonality</a:t>
            </a:r>
            <a:r>
              <a:rPr lang="en-US" sz="2600" b="0" dirty="0">
                <a:ea typeface="+mn-ea"/>
              </a:rPr>
              <a:t> may lead to undetected errors, since almost all combinations are legal.</a:t>
            </a:r>
          </a:p>
        </p:txBody>
      </p:sp>
      <p:sp>
        <p:nvSpPr>
          <p:cNvPr id="80899"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EE7B95BF-E486-4743-ABD3-533133C26304}" type="slidenum">
              <a:rPr lang="tr-TR" altLang="en-US" sz="1400"/>
              <a:pPr/>
              <a:t>47</a:t>
            </a:fld>
            <a:endParaRPr lang="tr-TR" altLang="en-US" sz="14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pPr eaLnBrk="1" hangingPunct="1">
              <a:defRPr/>
            </a:pPr>
            <a:r>
              <a:rPr lang="en-US">
                <a:ea typeface="+mj-ea"/>
              </a:rPr>
              <a:t>Support for abstraction</a:t>
            </a:r>
          </a:p>
        </p:txBody>
      </p:sp>
      <p:sp>
        <p:nvSpPr>
          <p:cNvPr id="69635" name="Rectangle 3"/>
          <p:cNvSpPr>
            <a:spLocks noGrp="1" noChangeArrowheads="1"/>
          </p:cNvSpPr>
          <p:nvPr>
            <p:ph type="body" idx="1"/>
          </p:nvPr>
        </p:nvSpPr>
        <p:spPr>
          <a:xfrm>
            <a:off x="457200" y="1219200"/>
            <a:ext cx="8686800" cy="4530725"/>
          </a:xfrm>
        </p:spPr>
        <p:txBody>
          <a:bodyPr/>
          <a:lstStyle/>
          <a:p>
            <a:pPr eaLnBrk="1" hangingPunct="1">
              <a:lnSpc>
                <a:spcPct val="90000"/>
              </a:lnSpc>
              <a:defRPr/>
            </a:pPr>
            <a:r>
              <a:rPr lang="en-US" sz="2600" dirty="0">
                <a:solidFill>
                  <a:srgbClr val="C00000"/>
                </a:solidFill>
                <a:ea typeface="+mn-ea"/>
              </a:rPr>
              <a:t>Abstraction:</a:t>
            </a:r>
            <a:r>
              <a:rPr lang="en-US" sz="2600" b="0" dirty="0">
                <a:ea typeface="+mn-ea"/>
              </a:rPr>
              <a:t> ability to define and use complicated structures and operations in ways that allows ignoring the details.</a:t>
            </a:r>
          </a:p>
          <a:p>
            <a:pPr eaLnBrk="1" hangingPunct="1">
              <a:lnSpc>
                <a:spcPct val="90000"/>
              </a:lnSpc>
              <a:defRPr/>
            </a:pPr>
            <a:r>
              <a:rPr lang="en-US" sz="2600" b="0" dirty="0">
                <a:ea typeface="+mn-ea"/>
              </a:rPr>
              <a:t>PLs can support two types of abstraction:</a:t>
            </a:r>
          </a:p>
          <a:p>
            <a:pPr lvl="1" eaLnBrk="1" hangingPunct="1">
              <a:lnSpc>
                <a:spcPct val="90000"/>
              </a:lnSpc>
              <a:defRPr/>
            </a:pPr>
            <a:r>
              <a:rPr lang="en-US" sz="2200" dirty="0"/>
              <a:t>Process abstraction</a:t>
            </a:r>
            <a:r>
              <a:rPr lang="en-US" sz="2200" b="0" dirty="0"/>
              <a:t>: subprograms</a:t>
            </a:r>
          </a:p>
          <a:p>
            <a:pPr lvl="1" eaLnBrk="1" hangingPunct="1">
              <a:lnSpc>
                <a:spcPct val="90000"/>
              </a:lnSpc>
              <a:defRPr/>
            </a:pPr>
            <a:r>
              <a:rPr lang="en-US" sz="2200" dirty="0"/>
              <a:t>Data abstraction</a:t>
            </a:r>
            <a:r>
              <a:rPr lang="en-US" sz="2200" b="0" dirty="0"/>
              <a:t>: trees, linked lists, etc. </a:t>
            </a:r>
            <a:endParaRPr lang="en-US" sz="2600" b="0" dirty="0"/>
          </a:p>
          <a:p>
            <a:pPr eaLnBrk="1" hangingPunct="1">
              <a:lnSpc>
                <a:spcPct val="90000"/>
              </a:lnSpc>
              <a:defRPr/>
            </a:pPr>
            <a:r>
              <a:rPr lang="en-US" sz="2600" b="0" dirty="0">
                <a:ea typeface="+mn-ea"/>
              </a:rPr>
              <a:t>Abstraction is the key concept in contemporary programming languages</a:t>
            </a:r>
          </a:p>
          <a:p>
            <a:pPr eaLnBrk="1" hangingPunct="1">
              <a:lnSpc>
                <a:spcPct val="90000"/>
              </a:lnSpc>
              <a:defRPr/>
            </a:pPr>
            <a:r>
              <a:rPr lang="en-US" sz="2600" b="0" dirty="0">
                <a:ea typeface="+mn-ea"/>
              </a:rPr>
              <a:t>The degree of abstraction allowed by  a programming language and the naturalness of its expressions are very important to its </a:t>
            </a:r>
            <a:r>
              <a:rPr lang="en-US" sz="2600" b="0" dirty="0" err="1">
                <a:ea typeface="+mn-ea"/>
              </a:rPr>
              <a:t>writability</a:t>
            </a:r>
            <a:r>
              <a:rPr lang="en-US" sz="2600" b="0" dirty="0">
                <a:ea typeface="+mn-ea"/>
              </a:rPr>
              <a:t>.</a:t>
            </a:r>
          </a:p>
        </p:txBody>
      </p:sp>
      <p:sp>
        <p:nvSpPr>
          <p:cNvPr id="8192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AE6001A6-3B17-E64F-ADB4-94B2F002F9E1}" type="slidenum">
              <a:rPr lang="tr-TR" altLang="en-US" sz="1400"/>
              <a:pPr/>
              <a:t>48</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9635">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63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963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9635">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9635">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963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635" grpId="0" build="p"/>
    </p:bld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pPr eaLnBrk="1" hangingPunct="1">
              <a:defRPr/>
            </a:pPr>
            <a:r>
              <a:rPr lang="en-US">
                <a:ea typeface="+mj-ea"/>
              </a:rPr>
              <a:t>Process abstraction</a:t>
            </a:r>
          </a:p>
        </p:txBody>
      </p:sp>
      <p:sp>
        <p:nvSpPr>
          <p:cNvPr id="70659" name="Rectangle 3"/>
          <p:cNvSpPr>
            <a:spLocks noGrp="1" noChangeArrowheads="1"/>
          </p:cNvSpPr>
          <p:nvPr>
            <p:ph type="body" idx="1"/>
          </p:nvPr>
        </p:nvSpPr>
        <p:spPr>
          <a:xfrm>
            <a:off x="457200" y="1219200"/>
            <a:ext cx="8229600" cy="4530725"/>
          </a:xfrm>
        </p:spPr>
        <p:txBody>
          <a:bodyPr/>
          <a:lstStyle/>
          <a:p>
            <a:pPr eaLnBrk="1" hangingPunct="1">
              <a:defRPr/>
            </a:pPr>
            <a:r>
              <a:rPr lang="en-US" sz="2800" b="0" dirty="0">
                <a:ea typeface="+mn-ea"/>
              </a:rPr>
              <a:t>The simplest example of abstraction is subprograms (e.g., methods).</a:t>
            </a:r>
          </a:p>
          <a:p>
            <a:pPr eaLnBrk="1" hangingPunct="1">
              <a:defRPr/>
            </a:pPr>
            <a:r>
              <a:rPr lang="en-US" sz="2800" b="0" dirty="0">
                <a:ea typeface="+mn-ea"/>
              </a:rPr>
              <a:t>You define a subprogram, then use it by ignoring how it actually works.</a:t>
            </a:r>
          </a:p>
          <a:p>
            <a:pPr eaLnBrk="1" hangingPunct="1">
              <a:defRPr/>
            </a:pPr>
            <a:r>
              <a:rPr lang="en-US" sz="2800" b="0" dirty="0">
                <a:ea typeface="+mn-ea"/>
              </a:rPr>
              <a:t>Eliminates replication of the code</a:t>
            </a:r>
          </a:p>
          <a:p>
            <a:pPr eaLnBrk="1" hangingPunct="1">
              <a:defRPr/>
            </a:pPr>
            <a:r>
              <a:rPr lang="en-US" sz="2800" b="0" dirty="0">
                <a:ea typeface="+mn-ea"/>
              </a:rPr>
              <a:t>Ignores the implementation details</a:t>
            </a:r>
          </a:p>
          <a:p>
            <a:pPr lvl="1" eaLnBrk="1" hangingPunct="1">
              <a:defRPr/>
            </a:pPr>
            <a:r>
              <a:rPr lang="en-US" sz="2400" b="0" dirty="0"/>
              <a:t>e.g. sort algorithm</a:t>
            </a:r>
          </a:p>
        </p:txBody>
      </p:sp>
      <p:sp>
        <p:nvSpPr>
          <p:cNvPr id="82947"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D36A25F1-7E71-2B43-8EAB-810FBDA44123}" type="slidenum">
              <a:rPr lang="tr-TR" altLang="en-US" sz="1400"/>
              <a:pPr/>
              <a:t>49</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0659">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0659">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0659">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0659">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065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659"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700" name="Rectangle 4"/>
          <p:cNvSpPr>
            <a:spLocks noGrp="1" noChangeArrowheads="1"/>
          </p:cNvSpPr>
          <p:nvPr>
            <p:ph type="ctrTitle"/>
          </p:nvPr>
        </p:nvSpPr>
        <p:spPr/>
        <p:txBody>
          <a:bodyPr/>
          <a:lstStyle/>
          <a:p>
            <a:pPr eaLnBrk="1" hangingPunct="1">
              <a:lnSpc>
                <a:spcPct val="90000"/>
              </a:lnSpc>
              <a:defRPr/>
            </a:pPr>
            <a:r>
              <a:rPr lang="en-US" dirty="0">
                <a:ea typeface="+mj-ea"/>
              </a:rPr>
              <a:t>Lecture 1:</a:t>
            </a:r>
            <a:br>
              <a:rPr lang="en-US" dirty="0">
                <a:ea typeface="+mj-ea"/>
              </a:rPr>
            </a:br>
            <a:r>
              <a:rPr lang="en-US" dirty="0">
                <a:ea typeface="+mj-ea"/>
              </a:rPr>
              <a:t>Introduction to Programming Languages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p:txBody>
          <a:bodyPr/>
          <a:lstStyle/>
          <a:p>
            <a:pPr eaLnBrk="1" hangingPunct="1">
              <a:defRPr/>
            </a:pPr>
            <a:r>
              <a:rPr lang="en-US">
                <a:ea typeface="+mj-ea"/>
              </a:rPr>
              <a:t>Data abstraction</a:t>
            </a:r>
          </a:p>
        </p:txBody>
      </p:sp>
      <p:sp>
        <p:nvSpPr>
          <p:cNvPr id="71683" name="Rectangle 3"/>
          <p:cNvSpPr>
            <a:spLocks noGrp="1" noChangeArrowheads="1"/>
          </p:cNvSpPr>
          <p:nvPr>
            <p:ph type="body" idx="1"/>
          </p:nvPr>
        </p:nvSpPr>
        <p:spPr/>
        <p:txBody>
          <a:bodyPr/>
          <a:lstStyle/>
          <a:p>
            <a:pPr eaLnBrk="1" hangingPunct="1">
              <a:defRPr/>
            </a:pPr>
            <a:r>
              <a:rPr lang="en-US" sz="2800" b="0" dirty="0">
                <a:ea typeface="+mn-ea"/>
              </a:rPr>
              <a:t>As an example of data abstraction, a tree can be represented more naturally using pointers in nodes.</a:t>
            </a:r>
          </a:p>
          <a:p>
            <a:pPr eaLnBrk="1" hangingPunct="1">
              <a:defRPr/>
            </a:pPr>
            <a:r>
              <a:rPr lang="en-US" sz="2800" b="0" dirty="0">
                <a:ea typeface="+mn-ea"/>
              </a:rPr>
              <a:t>In FORTRAN77, where pointer types are not available, a tree can be represented using 3 parallel arrays, two of which contain the indexes of the offspring, and the last one containing the data.</a:t>
            </a:r>
          </a:p>
        </p:txBody>
      </p:sp>
      <p:sp>
        <p:nvSpPr>
          <p:cNvPr id="8397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D8B92F1F-4B62-3540-901D-4A302B9770E3}" type="slidenum">
              <a:rPr lang="tr-TR" altLang="en-US" sz="1400"/>
              <a:pPr/>
              <a:t>50</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168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168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68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pPr eaLnBrk="1" hangingPunct="1">
              <a:defRPr/>
            </a:pPr>
            <a:r>
              <a:rPr lang="en-US">
                <a:ea typeface="+mj-ea"/>
              </a:rPr>
              <a:t>Expressivity</a:t>
            </a:r>
          </a:p>
        </p:txBody>
      </p:sp>
      <p:sp>
        <p:nvSpPr>
          <p:cNvPr id="72707" name="Rectangle 3"/>
          <p:cNvSpPr>
            <a:spLocks noGrp="1" noChangeArrowheads="1"/>
          </p:cNvSpPr>
          <p:nvPr>
            <p:ph type="body" idx="1"/>
          </p:nvPr>
        </p:nvSpPr>
        <p:spPr>
          <a:xfrm>
            <a:off x="457200" y="1219200"/>
            <a:ext cx="8458200" cy="4530725"/>
          </a:xfrm>
        </p:spPr>
        <p:txBody>
          <a:bodyPr/>
          <a:lstStyle/>
          <a:p>
            <a:pPr eaLnBrk="1" hangingPunct="1">
              <a:defRPr/>
            </a:pPr>
            <a:r>
              <a:rPr lang="en-US" sz="2800" b="0" dirty="0">
                <a:ea typeface="+mn-ea"/>
              </a:rPr>
              <a:t>Having more convenient and shorter ways of specifying computations.</a:t>
            </a:r>
          </a:p>
          <a:p>
            <a:pPr eaLnBrk="1" hangingPunct="1">
              <a:defRPr/>
            </a:pPr>
            <a:r>
              <a:rPr lang="en-US" sz="2800" b="0" dirty="0">
                <a:ea typeface="+mn-ea"/>
              </a:rPr>
              <a:t>For example, in C,</a:t>
            </a:r>
            <a:endParaRPr lang="en-US" b="0" dirty="0">
              <a:ea typeface="+mn-ea"/>
            </a:endParaRPr>
          </a:p>
          <a:p>
            <a:pPr eaLnBrk="1" hangingPunct="1">
              <a:buFont typeface="Wingdings" charset="0"/>
              <a:buNone/>
              <a:defRPr/>
            </a:pPr>
            <a:r>
              <a:rPr lang="en-US" b="0" dirty="0">
                <a:ea typeface="+mn-ea"/>
              </a:rPr>
              <a:t>		</a:t>
            </a:r>
            <a:r>
              <a:rPr lang="en-US" sz="2600" b="0" dirty="0">
                <a:latin typeface="Courier New" charset="0"/>
                <a:ea typeface="+mn-ea"/>
              </a:rPr>
              <a:t>count++;</a:t>
            </a:r>
          </a:p>
          <a:p>
            <a:pPr eaLnBrk="1" hangingPunct="1">
              <a:buFont typeface="Wingdings" charset="0"/>
              <a:buNone/>
              <a:defRPr/>
            </a:pPr>
            <a:r>
              <a:rPr lang="en-US" b="0" dirty="0">
                <a:ea typeface="+mn-ea"/>
              </a:rPr>
              <a:t>	</a:t>
            </a:r>
            <a:r>
              <a:rPr lang="en-US" sz="2800" b="0" dirty="0">
                <a:ea typeface="+mn-ea"/>
              </a:rPr>
              <a:t>is more convenient and expressive than</a:t>
            </a:r>
            <a:endParaRPr lang="en-US" b="0" dirty="0">
              <a:ea typeface="+mn-ea"/>
            </a:endParaRPr>
          </a:p>
          <a:p>
            <a:pPr eaLnBrk="1" hangingPunct="1">
              <a:buFont typeface="Wingdings" charset="0"/>
              <a:buNone/>
              <a:defRPr/>
            </a:pPr>
            <a:r>
              <a:rPr lang="en-US" b="0" dirty="0">
                <a:ea typeface="+mn-ea"/>
              </a:rPr>
              <a:t>		</a:t>
            </a:r>
            <a:r>
              <a:rPr lang="en-US" sz="2600" b="0" dirty="0">
                <a:latin typeface="Courier New" charset="0"/>
                <a:ea typeface="+mn-ea"/>
              </a:rPr>
              <a:t>count  =  count  +  1;</a:t>
            </a:r>
          </a:p>
          <a:p>
            <a:pPr eaLnBrk="1" hangingPunct="1">
              <a:buFont typeface="Wingdings" charset="0"/>
              <a:buNone/>
              <a:defRPr/>
            </a:pPr>
            <a:endParaRPr lang="en-US" b="0" dirty="0">
              <a:ea typeface="+mn-ea"/>
            </a:endParaRPr>
          </a:p>
          <a:p>
            <a:pPr eaLnBrk="1" hangingPunct="1">
              <a:buFont typeface="Wingdings" charset="0"/>
              <a:buNone/>
              <a:defRPr/>
            </a:pPr>
            <a:r>
              <a:rPr lang="en-US" b="0" dirty="0">
                <a:ea typeface="+mn-ea"/>
              </a:rPr>
              <a:t>	</a:t>
            </a:r>
            <a:r>
              <a:rPr lang="en-US" sz="2800" b="0" dirty="0">
                <a:latin typeface="Courier New" charset="0"/>
                <a:ea typeface="+mn-ea"/>
              </a:rPr>
              <a:t>for</a:t>
            </a:r>
            <a:r>
              <a:rPr lang="en-US" sz="2800" b="0" dirty="0">
                <a:ea typeface="+mn-ea"/>
              </a:rPr>
              <a:t>  is more easier to write loops than  </a:t>
            </a:r>
            <a:r>
              <a:rPr lang="en-US" sz="2800" b="0" dirty="0">
                <a:latin typeface="Courier New" charset="0"/>
                <a:ea typeface="+mn-ea"/>
              </a:rPr>
              <a:t>while</a:t>
            </a:r>
          </a:p>
        </p:txBody>
      </p:sp>
      <p:sp>
        <p:nvSpPr>
          <p:cNvPr id="8499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E59B2F87-91E3-E245-B522-AF0F387F3536}" type="slidenum">
              <a:rPr lang="tr-TR" altLang="en-US" sz="1400"/>
              <a:pPr/>
              <a:t>51</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270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70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270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270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2707">
                                            <p:txEl>
                                              <p:pRg st="4" end="4"/>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270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707"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p:cNvSpPr>
            <a:spLocks noGrp="1" noChangeArrowheads="1"/>
          </p:cNvSpPr>
          <p:nvPr>
            <p:ph type="title" idx="4294967295"/>
          </p:nvPr>
        </p:nvSpPr>
        <p:spPr/>
        <p:txBody>
          <a:bodyPr/>
          <a:lstStyle/>
          <a:p>
            <a:pPr eaLnBrk="1" hangingPunct="1">
              <a:defRPr/>
            </a:pPr>
            <a:r>
              <a:rPr lang="en-US">
                <a:ea typeface="+mj-ea"/>
              </a:rPr>
              <a:t>Language Evaluation Criteria</a:t>
            </a:r>
          </a:p>
        </p:txBody>
      </p:sp>
      <p:sp>
        <p:nvSpPr>
          <p:cNvPr id="15365" name="Rectangle 3"/>
          <p:cNvSpPr>
            <a:spLocks noGrp="1" noChangeArrowheads="1"/>
          </p:cNvSpPr>
          <p:nvPr>
            <p:ph type="body" idx="4294967295"/>
          </p:nvPr>
        </p:nvSpPr>
        <p:spPr>
          <a:xfrm>
            <a:off x="609600" y="2895600"/>
            <a:ext cx="7772400" cy="3505200"/>
          </a:xfrm>
        </p:spPr>
        <p:txBody>
          <a:bodyPr/>
          <a:lstStyle/>
          <a:p>
            <a:pPr eaLnBrk="1" hangingPunct="1">
              <a:defRPr/>
            </a:pPr>
            <a:r>
              <a:rPr lang="en-US" sz="2800" b="0" dirty="0">
                <a:ea typeface="+mn-ea"/>
              </a:rPr>
              <a:t>Readability</a:t>
            </a:r>
          </a:p>
          <a:p>
            <a:pPr eaLnBrk="1" hangingPunct="1">
              <a:defRPr/>
            </a:pPr>
            <a:r>
              <a:rPr lang="en-US" sz="2800" b="0" dirty="0" err="1">
                <a:ea typeface="+mn-ea"/>
              </a:rPr>
              <a:t>Writability</a:t>
            </a:r>
            <a:endParaRPr lang="en-US" sz="2800" b="0" dirty="0">
              <a:ea typeface="+mn-ea"/>
            </a:endParaRPr>
          </a:p>
          <a:p>
            <a:pPr eaLnBrk="1" hangingPunct="1">
              <a:defRPr/>
            </a:pPr>
            <a:r>
              <a:rPr lang="en-US" sz="2800" dirty="0">
                <a:solidFill>
                  <a:srgbClr val="FF0000"/>
                </a:solidFill>
                <a:ea typeface="+mn-ea"/>
              </a:rPr>
              <a:t>Reliability</a:t>
            </a:r>
          </a:p>
          <a:p>
            <a:pPr eaLnBrk="1" hangingPunct="1">
              <a:defRPr/>
            </a:pPr>
            <a:r>
              <a:rPr lang="en-US" sz="2800" b="0" dirty="0">
                <a:ea typeface="+mn-ea"/>
              </a:rPr>
              <a:t>Cost</a:t>
            </a:r>
          </a:p>
        </p:txBody>
      </p:sp>
      <p:sp>
        <p:nvSpPr>
          <p:cNvPr id="86019" name="Rectangle 6"/>
          <p:cNvSpPr>
            <a:spLocks noChangeArrowheads="1"/>
          </p:cNvSpPr>
          <p:nvPr/>
        </p:nvSpPr>
        <p:spPr bwMode="auto">
          <a:xfrm>
            <a:off x="533400" y="1370013"/>
            <a:ext cx="8534400" cy="137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2800"/>
              <a:t>The main criteria needed to evaluate various constructs and capabilities of programming languages</a:t>
            </a:r>
          </a:p>
        </p:txBody>
      </p:sp>
      <p:sp>
        <p:nvSpPr>
          <p:cNvPr id="86020"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2F8A63C4-CE76-0A42-9A3A-3F5BBFA70BF3}" type="slidenum">
              <a:rPr lang="tr-TR" altLang="en-US" sz="1400"/>
              <a:pPr/>
              <a:t>52</a:t>
            </a:fld>
            <a:endParaRPr lang="tr-TR" altLang="en-US" sz="14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2"/>
          <p:cNvSpPr>
            <a:spLocks noGrp="1" noChangeArrowheads="1"/>
          </p:cNvSpPr>
          <p:nvPr>
            <p:ph type="title"/>
          </p:nvPr>
        </p:nvSpPr>
        <p:spPr/>
        <p:txBody>
          <a:bodyPr/>
          <a:lstStyle/>
          <a:p>
            <a:pPr eaLnBrk="1" hangingPunct="1">
              <a:defRPr/>
            </a:pPr>
            <a:r>
              <a:rPr lang="en-US" dirty="0">
                <a:ea typeface="+mj-ea"/>
                <a:cs typeface="Garamond"/>
              </a:rPr>
              <a:t>Reliability</a:t>
            </a:r>
          </a:p>
        </p:txBody>
      </p:sp>
      <p:sp>
        <p:nvSpPr>
          <p:cNvPr id="11269" name="Rectangle 3"/>
          <p:cNvSpPr>
            <a:spLocks noGrp="1" noChangeArrowheads="1"/>
          </p:cNvSpPr>
          <p:nvPr>
            <p:ph type="body" idx="1"/>
          </p:nvPr>
        </p:nvSpPr>
        <p:spPr>
          <a:xfrm>
            <a:off x="609600" y="1219200"/>
            <a:ext cx="8153400" cy="4572000"/>
          </a:xfrm>
        </p:spPr>
        <p:txBody>
          <a:bodyPr/>
          <a:lstStyle/>
          <a:p>
            <a:pPr marL="0" indent="0" eaLnBrk="1" hangingPunct="1">
              <a:buFont typeface="Wingdings" pitchFamily="2" charset="2"/>
              <a:buNone/>
              <a:defRPr/>
            </a:pPr>
            <a:r>
              <a:rPr lang="en-US" altLang="tr-TR" sz="2800" b="0" dirty="0">
                <a:ea typeface="+mn-ea"/>
              </a:rPr>
              <a:t>Reliable: it performs to its specifications under all conditions</a:t>
            </a:r>
            <a:endParaRPr lang="en-US" altLang="tr-TR" sz="2400" b="0" dirty="0">
              <a:ea typeface="+mn-ea"/>
            </a:endParaRPr>
          </a:p>
          <a:p>
            <a:pPr marL="0" indent="0" eaLnBrk="1" hangingPunct="1">
              <a:defRPr/>
            </a:pPr>
            <a:r>
              <a:rPr lang="en-US" altLang="tr-TR" sz="2400" b="0" dirty="0">
                <a:ea typeface="+mn-ea"/>
              </a:rPr>
              <a:t>Type checking</a:t>
            </a:r>
          </a:p>
          <a:p>
            <a:pPr lvl="1" eaLnBrk="1" hangingPunct="1">
              <a:defRPr/>
            </a:pPr>
            <a:r>
              <a:rPr lang="en-US" altLang="tr-TR" sz="1800" b="0" dirty="0">
                <a:ea typeface="Arial" pitchFamily="34" charset="0"/>
                <a:cs typeface="Lucida Sans Unicode" pitchFamily="34" charset="0"/>
              </a:rPr>
              <a:t>Testing for type errors</a:t>
            </a:r>
          </a:p>
          <a:p>
            <a:pPr marL="0" indent="0" eaLnBrk="1" hangingPunct="1">
              <a:defRPr/>
            </a:pPr>
            <a:r>
              <a:rPr lang="en-US" altLang="tr-TR" sz="2400" b="0" dirty="0">
                <a:ea typeface="+mn-ea"/>
              </a:rPr>
              <a:t>Exception handling</a:t>
            </a:r>
          </a:p>
          <a:p>
            <a:pPr lvl="1" eaLnBrk="1" hangingPunct="1">
              <a:defRPr/>
            </a:pPr>
            <a:r>
              <a:rPr lang="en-US" altLang="tr-TR" sz="1800" b="0" dirty="0">
                <a:ea typeface="Arial" pitchFamily="34" charset="0"/>
                <a:cs typeface="Lucida Sans Unicode" pitchFamily="34" charset="0"/>
              </a:rPr>
              <a:t>Intercept run-time errors and take corrective measures</a:t>
            </a:r>
          </a:p>
          <a:p>
            <a:pPr marL="0" indent="0" eaLnBrk="1" hangingPunct="1">
              <a:defRPr/>
            </a:pPr>
            <a:r>
              <a:rPr lang="en-US" altLang="tr-TR" sz="2400" b="0" dirty="0">
                <a:ea typeface="+mn-ea"/>
              </a:rPr>
              <a:t>Aliasing</a:t>
            </a:r>
          </a:p>
          <a:p>
            <a:pPr lvl="1" eaLnBrk="1" hangingPunct="1">
              <a:defRPr/>
            </a:pPr>
            <a:r>
              <a:rPr lang="en-US" altLang="tr-TR" sz="1800" b="0" dirty="0">
                <a:ea typeface="Arial" pitchFamily="34" charset="0"/>
                <a:cs typeface="Lucida Sans Unicode" pitchFamily="34" charset="0"/>
              </a:rPr>
              <a:t>Presence of two or more distinct referencing methods for the same memory location</a:t>
            </a:r>
          </a:p>
          <a:p>
            <a:pPr marL="0" indent="0" eaLnBrk="1" hangingPunct="1">
              <a:defRPr/>
            </a:pPr>
            <a:r>
              <a:rPr lang="en-US" altLang="tr-TR" sz="2400" b="0" dirty="0">
                <a:ea typeface="+mn-ea"/>
              </a:rPr>
              <a:t>Readability and </a:t>
            </a:r>
            <a:r>
              <a:rPr lang="en-US" altLang="tr-TR" sz="2400" b="0" dirty="0" err="1">
                <a:ea typeface="+mn-ea"/>
              </a:rPr>
              <a:t>writability</a:t>
            </a:r>
            <a:endParaRPr lang="en-US" altLang="tr-TR" sz="2400" b="0" dirty="0">
              <a:ea typeface="+mn-ea"/>
            </a:endParaRPr>
          </a:p>
          <a:p>
            <a:pPr lvl="1" eaLnBrk="1" hangingPunct="1">
              <a:defRPr/>
            </a:pPr>
            <a:r>
              <a:rPr lang="en-US" sz="1800" b="0" dirty="0"/>
              <a:t>The easier a program to write, the more likely it is correct.</a:t>
            </a:r>
          </a:p>
          <a:p>
            <a:pPr lvl="1" eaLnBrk="1" hangingPunct="1">
              <a:defRPr/>
            </a:pPr>
            <a:r>
              <a:rPr lang="en-US" sz="1800" b="0" dirty="0"/>
              <a:t>Programs that are difficult to read are difficult both to write and modify.</a:t>
            </a:r>
            <a:endParaRPr lang="en-US" sz="2400" b="0" dirty="0"/>
          </a:p>
          <a:p>
            <a:pPr lvl="1" eaLnBrk="1" hangingPunct="1">
              <a:defRPr/>
            </a:pPr>
            <a:endParaRPr lang="en-US" altLang="tr-TR" b="0" dirty="0">
              <a:ea typeface="Arial" pitchFamily="34" charset="0"/>
              <a:cs typeface="Lucida Sans Unicode" pitchFamily="34" charset="0"/>
            </a:endParaRPr>
          </a:p>
        </p:txBody>
      </p:sp>
      <p:sp>
        <p:nvSpPr>
          <p:cNvPr id="88067"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9E2AE4A3-1368-3043-9B0C-4E8EF183D456}" type="slidenum">
              <a:rPr lang="tr-TR" altLang="en-US" sz="1400"/>
              <a:pPr/>
              <a:t>53</a:t>
            </a:fld>
            <a:endParaRPr lang="tr-TR" altLang="en-US" sz="140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ChangeArrowheads="1"/>
          </p:cNvSpPr>
          <p:nvPr>
            <p:ph type="title"/>
          </p:nvPr>
        </p:nvSpPr>
        <p:spPr/>
        <p:txBody>
          <a:bodyPr/>
          <a:lstStyle/>
          <a:p>
            <a:pPr eaLnBrk="1" hangingPunct="1">
              <a:defRPr/>
            </a:pPr>
            <a:r>
              <a:rPr lang="en-US">
                <a:ea typeface="+mj-ea"/>
              </a:rPr>
              <a:t>Type Checking</a:t>
            </a:r>
          </a:p>
        </p:txBody>
      </p:sp>
      <p:sp>
        <p:nvSpPr>
          <p:cNvPr id="74755" name="Rectangle 3"/>
          <p:cNvSpPr>
            <a:spLocks noGrp="1" noChangeArrowheads="1"/>
          </p:cNvSpPr>
          <p:nvPr>
            <p:ph type="body" idx="1"/>
          </p:nvPr>
        </p:nvSpPr>
        <p:spPr/>
        <p:txBody>
          <a:bodyPr/>
          <a:lstStyle/>
          <a:p>
            <a:pPr eaLnBrk="1" hangingPunct="1">
              <a:lnSpc>
                <a:spcPct val="90000"/>
              </a:lnSpc>
              <a:defRPr/>
            </a:pPr>
            <a:r>
              <a:rPr lang="en-US" sz="2600" b="0" dirty="0">
                <a:ea typeface="+mn-ea"/>
              </a:rPr>
              <a:t>Testing for type errors in a given program either by the compiler or during program execution</a:t>
            </a:r>
          </a:p>
          <a:p>
            <a:pPr eaLnBrk="1" hangingPunct="1">
              <a:lnSpc>
                <a:spcPct val="90000"/>
              </a:lnSpc>
              <a:defRPr/>
            </a:pPr>
            <a:endParaRPr lang="en-US" sz="400" b="0" dirty="0">
              <a:ea typeface="+mn-ea"/>
            </a:endParaRPr>
          </a:p>
          <a:p>
            <a:pPr eaLnBrk="1" hangingPunct="1">
              <a:lnSpc>
                <a:spcPct val="90000"/>
              </a:lnSpc>
              <a:defRPr/>
            </a:pPr>
            <a:r>
              <a:rPr lang="en-US" sz="2600" b="0" dirty="0">
                <a:ea typeface="+mn-ea"/>
              </a:rPr>
              <a:t>The compatibility between two variables or a variable and  a  constant  that  are  somehow  related  (e.g., assignment,  argument  of  an  operation,  formal  and actual parameters of a method).</a:t>
            </a:r>
          </a:p>
          <a:p>
            <a:pPr eaLnBrk="1" hangingPunct="1">
              <a:lnSpc>
                <a:spcPct val="90000"/>
              </a:lnSpc>
              <a:defRPr/>
            </a:pPr>
            <a:endParaRPr lang="en-US" sz="400" b="0" dirty="0">
              <a:ea typeface="+mn-ea"/>
            </a:endParaRPr>
          </a:p>
          <a:p>
            <a:pPr eaLnBrk="1" hangingPunct="1">
              <a:lnSpc>
                <a:spcPct val="90000"/>
              </a:lnSpc>
              <a:defRPr/>
            </a:pPr>
            <a:r>
              <a:rPr lang="en-US" sz="2600" dirty="0">
                <a:ea typeface="+mn-ea"/>
              </a:rPr>
              <a:t>Run-time </a:t>
            </a:r>
            <a:r>
              <a:rPr lang="en-US" sz="2600" b="0" dirty="0">
                <a:ea typeface="+mn-ea"/>
              </a:rPr>
              <a:t>(Execution-time) checking is expensive.</a:t>
            </a:r>
          </a:p>
          <a:p>
            <a:pPr eaLnBrk="1" hangingPunct="1">
              <a:lnSpc>
                <a:spcPct val="90000"/>
              </a:lnSpc>
              <a:defRPr/>
            </a:pPr>
            <a:endParaRPr lang="en-US" sz="400" b="0" dirty="0">
              <a:ea typeface="+mn-ea"/>
            </a:endParaRPr>
          </a:p>
          <a:p>
            <a:pPr eaLnBrk="1" hangingPunct="1">
              <a:lnSpc>
                <a:spcPct val="90000"/>
              </a:lnSpc>
              <a:defRPr/>
            </a:pPr>
            <a:r>
              <a:rPr lang="en-US" sz="2600" dirty="0">
                <a:ea typeface="+mn-ea"/>
              </a:rPr>
              <a:t>Compile-time</a:t>
            </a:r>
            <a:r>
              <a:rPr lang="en-US" sz="2600" b="0" dirty="0">
                <a:ea typeface="+mn-ea"/>
              </a:rPr>
              <a:t> checking is more desirable.</a:t>
            </a:r>
          </a:p>
          <a:p>
            <a:pPr eaLnBrk="1" hangingPunct="1">
              <a:lnSpc>
                <a:spcPct val="90000"/>
              </a:lnSpc>
              <a:defRPr/>
            </a:pPr>
            <a:endParaRPr lang="en-US" sz="400" b="0" dirty="0">
              <a:ea typeface="+mn-ea"/>
            </a:endParaRPr>
          </a:p>
          <a:p>
            <a:pPr eaLnBrk="1" hangingPunct="1">
              <a:lnSpc>
                <a:spcPct val="90000"/>
              </a:lnSpc>
              <a:defRPr/>
            </a:pPr>
            <a:r>
              <a:rPr lang="en-US" sz="2600" b="0" dirty="0">
                <a:ea typeface="+mn-ea"/>
              </a:rPr>
              <a:t>The earlier errors in programs are detected, the less expensive it is to make the required repairs</a:t>
            </a:r>
          </a:p>
        </p:txBody>
      </p:sp>
      <p:sp>
        <p:nvSpPr>
          <p:cNvPr id="9011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3A68BC09-5D33-2D4D-BE37-05847970D8C2}" type="slidenum">
              <a:rPr lang="tr-TR" altLang="en-US" sz="1400"/>
              <a:pPr/>
              <a:t>54</a:t>
            </a:fld>
            <a:endParaRPr lang="tr-TR" altLang="en-US" sz="1400"/>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755">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4755">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4755">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4755">
                                            <p:txEl>
                                              <p:pRg st="6" end="6"/>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475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755"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pPr eaLnBrk="1" hangingPunct="1">
              <a:defRPr/>
            </a:pPr>
            <a:r>
              <a:rPr lang="en-US">
                <a:ea typeface="+mj-ea"/>
              </a:rPr>
              <a:t>Type Checking</a:t>
            </a:r>
          </a:p>
        </p:txBody>
      </p:sp>
      <p:sp>
        <p:nvSpPr>
          <p:cNvPr id="91138" name="Rectangle 3"/>
          <p:cNvSpPr>
            <a:spLocks noGrp="1" noChangeArrowheads="1"/>
          </p:cNvSpPr>
          <p:nvPr>
            <p:ph type="body" idx="1"/>
          </p:nvPr>
        </p:nvSpPr>
        <p:spPr>
          <a:xfrm>
            <a:off x="457200" y="1219200"/>
            <a:ext cx="8534400" cy="4759325"/>
          </a:xfrm>
        </p:spPr>
        <p:txBody>
          <a:bodyPr/>
          <a:lstStyle/>
          <a:p>
            <a:pPr eaLnBrk="1" hangingPunct="1"/>
            <a:r>
              <a:rPr lang="en-US" altLang="en-US" sz="2400" b="0">
                <a:latin typeface="Calibri" charset="0"/>
                <a:ea typeface="MS PGothic" charset="-128"/>
              </a:rPr>
              <a:t>Original C language requires no type checking neither in compilation nor execution time. That can cause many problems.</a:t>
            </a:r>
          </a:p>
          <a:p>
            <a:pPr lvl="1" eaLnBrk="1" hangingPunct="1"/>
            <a:r>
              <a:rPr lang="en-US" altLang="en-US" sz="2400" b="0">
                <a:latin typeface="Calibri" charset="0"/>
              </a:rPr>
              <a:t>Current version required all parameters to be type-checked</a:t>
            </a:r>
          </a:p>
          <a:p>
            <a:pPr eaLnBrk="1" hangingPunct="1"/>
            <a:r>
              <a:rPr lang="en-US" altLang="en-US" sz="2400" b="0">
                <a:latin typeface="Calibri" charset="0"/>
                <a:ea typeface="MS PGothic" charset="-128"/>
              </a:rPr>
              <a:t>For example, the following program in original C compiles and runs!</a:t>
            </a:r>
            <a:endParaRPr lang="en-US" altLang="en-US" sz="2000" b="0">
              <a:latin typeface="Calibri" charset="0"/>
              <a:ea typeface="MS PGothic" charset="-128"/>
            </a:endParaRPr>
          </a:p>
          <a:p>
            <a:pPr lvl="1" eaLnBrk="1" hangingPunct="1">
              <a:buFont typeface="Wingdings" charset="2"/>
              <a:buNone/>
            </a:pPr>
            <a:r>
              <a:rPr lang="en-US" altLang="en-US" sz="1800">
                <a:latin typeface="Courier New" charset="0"/>
              </a:rPr>
              <a:t>foo  (float  a)  {</a:t>
            </a:r>
          </a:p>
          <a:p>
            <a:pPr lvl="1" eaLnBrk="1" hangingPunct="1">
              <a:buFont typeface="Wingdings" charset="2"/>
              <a:buNone/>
            </a:pPr>
            <a:r>
              <a:rPr lang="en-US" altLang="en-US" sz="1800">
                <a:latin typeface="Courier New" charset="0"/>
              </a:rPr>
              <a:t>	printf  (</a:t>
            </a:r>
            <a:r>
              <a:rPr lang="ja-JP" altLang="en-US" sz="1800">
                <a:latin typeface="Calibri" charset="0"/>
              </a:rPr>
              <a:t>“</a:t>
            </a:r>
            <a:r>
              <a:rPr lang="en-US" altLang="ja-JP" sz="1800">
                <a:latin typeface="Courier New" charset="0"/>
              </a:rPr>
              <a:t>a:  %g  and  square(a):  %g\n</a:t>
            </a:r>
            <a:r>
              <a:rPr lang="ja-JP" altLang="en-US" sz="1800">
                <a:latin typeface="Calibri" charset="0"/>
              </a:rPr>
              <a:t>”</a:t>
            </a:r>
            <a:r>
              <a:rPr lang="en-US" altLang="ja-JP" sz="1800">
                <a:latin typeface="Courier New" charset="0"/>
              </a:rPr>
              <a:t>,  a,a*a);</a:t>
            </a:r>
          </a:p>
          <a:p>
            <a:pPr lvl="1" eaLnBrk="1" hangingPunct="1">
              <a:buFont typeface="Wingdings" charset="2"/>
              <a:buNone/>
            </a:pPr>
            <a:r>
              <a:rPr lang="en-US" altLang="en-US" sz="1800">
                <a:latin typeface="Courier New" charset="0"/>
              </a:rPr>
              <a:t>}</a:t>
            </a:r>
          </a:p>
          <a:p>
            <a:pPr lvl="1" eaLnBrk="1" hangingPunct="1">
              <a:buFont typeface="Wingdings" charset="2"/>
              <a:buNone/>
            </a:pPr>
            <a:r>
              <a:rPr lang="en-US" altLang="en-US" sz="1800">
                <a:latin typeface="Courier New" charset="0"/>
              </a:rPr>
              <a:t>main  ()  {</a:t>
            </a:r>
          </a:p>
          <a:p>
            <a:pPr lvl="1" eaLnBrk="1" hangingPunct="1">
              <a:buFont typeface="Wingdings" charset="2"/>
              <a:buNone/>
            </a:pPr>
            <a:r>
              <a:rPr lang="en-US" altLang="en-US" sz="1800">
                <a:latin typeface="Courier New" charset="0"/>
              </a:rPr>
              <a:t>	char  z  =  </a:t>
            </a:r>
            <a:r>
              <a:rPr lang="ja-JP" altLang="en-US" sz="1800">
                <a:latin typeface="Calibri" charset="0"/>
              </a:rPr>
              <a:t>‘</a:t>
            </a:r>
            <a:r>
              <a:rPr lang="en-US" altLang="ja-JP" sz="1800">
                <a:latin typeface="Courier New" charset="0"/>
              </a:rPr>
              <a:t>b</a:t>
            </a:r>
            <a:r>
              <a:rPr lang="ja-JP" altLang="en-US" sz="1800">
                <a:latin typeface="Calibri" charset="0"/>
              </a:rPr>
              <a:t>’</a:t>
            </a:r>
            <a:r>
              <a:rPr lang="en-US" altLang="ja-JP" sz="1800">
                <a:latin typeface="Courier New" charset="0"/>
              </a:rPr>
              <a:t>;</a:t>
            </a:r>
          </a:p>
          <a:p>
            <a:pPr lvl="1" eaLnBrk="1" hangingPunct="1">
              <a:buFont typeface="Wingdings" charset="2"/>
              <a:buNone/>
            </a:pPr>
            <a:r>
              <a:rPr lang="en-US" altLang="en-US" sz="1800">
                <a:latin typeface="Courier New" charset="0"/>
              </a:rPr>
              <a:t>	foo(z);</a:t>
            </a:r>
          </a:p>
          <a:p>
            <a:pPr lvl="1" eaLnBrk="1" hangingPunct="1">
              <a:buFont typeface="Wingdings" charset="2"/>
              <a:buNone/>
            </a:pPr>
            <a:r>
              <a:rPr lang="en-US" altLang="en-US" sz="1800">
                <a:latin typeface="Courier New" charset="0"/>
              </a:rPr>
              <a:t>}</a:t>
            </a:r>
          </a:p>
          <a:p>
            <a:pPr eaLnBrk="1" hangingPunct="1"/>
            <a:r>
              <a:rPr lang="en-US" altLang="en-US" sz="2800" b="0">
                <a:latin typeface="Calibri" charset="0"/>
                <a:ea typeface="MS PGothic" charset="-128"/>
              </a:rPr>
              <a:t>Output is :  a:  98  and  square(a):  9604</a:t>
            </a:r>
            <a:endParaRPr lang="en-US" altLang="en-US" sz="2000" b="0">
              <a:latin typeface="Calibri" charset="0"/>
              <a:ea typeface="MS PGothic" charset="-128"/>
            </a:endParaRPr>
          </a:p>
        </p:txBody>
      </p:sp>
      <p:sp>
        <p:nvSpPr>
          <p:cNvPr id="91139"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BC6CED2C-F457-D346-9387-B4A37E20D3F1}" type="slidenum">
              <a:rPr lang="tr-TR" altLang="en-US" sz="1400"/>
              <a:pPr/>
              <a:t>55</a:t>
            </a:fld>
            <a:endParaRPr lang="tr-TR" altLang="en-US" sz="1400"/>
          </a:p>
        </p:txBody>
      </p:sp>
    </p:spTree>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p:txBody>
          <a:bodyPr/>
          <a:lstStyle/>
          <a:p>
            <a:pPr eaLnBrk="1" hangingPunct="1">
              <a:defRPr/>
            </a:pPr>
            <a:r>
              <a:rPr lang="en-US">
                <a:ea typeface="+mj-ea"/>
              </a:rPr>
              <a:t>Exception Handling</a:t>
            </a:r>
          </a:p>
        </p:txBody>
      </p:sp>
      <p:sp>
        <p:nvSpPr>
          <p:cNvPr id="78851" name="Rectangle 3"/>
          <p:cNvSpPr>
            <a:spLocks noGrp="1" noChangeArrowheads="1"/>
          </p:cNvSpPr>
          <p:nvPr>
            <p:ph type="body" idx="1"/>
          </p:nvPr>
        </p:nvSpPr>
        <p:spPr/>
        <p:txBody>
          <a:bodyPr/>
          <a:lstStyle/>
          <a:p>
            <a:pPr eaLnBrk="1" hangingPunct="1">
              <a:defRPr/>
            </a:pPr>
            <a:r>
              <a:rPr lang="en-US" sz="2800" b="0" dirty="0">
                <a:ea typeface="+mn-ea"/>
              </a:rPr>
              <a:t>The ability of a program</a:t>
            </a:r>
          </a:p>
          <a:p>
            <a:pPr lvl="1" eaLnBrk="1" hangingPunct="1">
              <a:defRPr/>
            </a:pPr>
            <a:r>
              <a:rPr lang="en-US" sz="2400" b="0" dirty="0"/>
              <a:t>to intercept run-time errors, as well as other unusual conditions</a:t>
            </a:r>
          </a:p>
          <a:p>
            <a:pPr lvl="1" eaLnBrk="1" hangingPunct="1">
              <a:defRPr/>
            </a:pPr>
            <a:r>
              <a:rPr lang="en-US" sz="2400" b="0" dirty="0"/>
              <a:t>to take corrective measures and continue</a:t>
            </a:r>
          </a:p>
          <a:p>
            <a:pPr lvl="1" eaLnBrk="1" hangingPunct="1">
              <a:defRPr/>
            </a:pPr>
            <a:endParaRPr lang="en-US" sz="2400" b="0" dirty="0"/>
          </a:p>
          <a:p>
            <a:pPr eaLnBrk="1" hangingPunct="1">
              <a:defRPr/>
            </a:pPr>
            <a:r>
              <a:rPr lang="en-US" sz="2800" b="0" dirty="0">
                <a:ea typeface="+mn-ea"/>
              </a:rPr>
              <a:t>Ada, C++, and Java include extensive capabilities for exception handling, but in C and Fortran it is practically non-existent</a:t>
            </a:r>
          </a:p>
        </p:txBody>
      </p:sp>
      <p:sp>
        <p:nvSpPr>
          <p:cNvPr id="9216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AE66CBA3-97EF-E24D-BFC2-2918E3FE3776}" type="slidenum">
              <a:rPr lang="tr-TR" altLang="en-US" sz="1400"/>
              <a:pPr/>
              <a:t>56</a:t>
            </a:fld>
            <a:endParaRPr lang="tr-TR" altLang="en-US" sz="1400"/>
          </a:p>
        </p:txBody>
      </p:sp>
    </p:spTree>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p:txBody>
          <a:bodyPr/>
          <a:lstStyle/>
          <a:p>
            <a:pPr eaLnBrk="1" hangingPunct="1">
              <a:defRPr/>
            </a:pPr>
            <a:r>
              <a:rPr lang="en-US">
                <a:ea typeface="+mj-ea"/>
              </a:rPr>
              <a:t>Aliasing</a:t>
            </a:r>
          </a:p>
        </p:txBody>
      </p:sp>
      <p:sp>
        <p:nvSpPr>
          <p:cNvPr id="79875" name="Rectangle 3"/>
          <p:cNvSpPr>
            <a:spLocks noGrp="1" noChangeArrowheads="1"/>
          </p:cNvSpPr>
          <p:nvPr>
            <p:ph type="body" idx="1"/>
          </p:nvPr>
        </p:nvSpPr>
        <p:spPr/>
        <p:txBody>
          <a:bodyPr/>
          <a:lstStyle/>
          <a:p>
            <a:pPr eaLnBrk="1" hangingPunct="1">
              <a:defRPr/>
            </a:pPr>
            <a:r>
              <a:rPr lang="en-US" sz="2800" b="0" dirty="0">
                <a:ea typeface="+mn-ea"/>
              </a:rPr>
              <a:t>Having two distinct referencing methods (or names) for the same memory cell.</a:t>
            </a:r>
          </a:p>
          <a:p>
            <a:pPr eaLnBrk="1" hangingPunct="1">
              <a:defRPr/>
            </a:pPr>
            <a:r>
              <a:rPr lang="en-US" sz="2800" b="0" dirty="0">
                <a:ea typeface="+mn-ea"/>
              </a:rPr>
              <a:t>It is a dangerous feature in a programming language.</a:t>
            </a:r>
          </a:p>
          <a:p>
            <a:pPr eaLnBrk="1" hangingPunct="1">
              <a:defRPr/>
            </a:pPr>
            <a:r>
              <a:rPr lang="en-US" sz="2800" b="0" dirty="0">
                <a:ea typeface="+mn-ea"/>
              </a:rPr>
              <a:t>Example: pointers in PASCAL and C</a:t>
            </a:r>
          </a:p>
          <a:p>
            <a:pPr lvl="1" eaLnBrk="1" hangingPunct="1">
              <a:defRPr/>
            </a:pPr>
            <a:r>
              <a:rPr lang="en-US" sz="2400" b="0" dirty="0"/>
              <a:t>two different variables can refer to the same memory cell</a:t>
            </a:r>
          </a:p>
        </p:txBody>
      </p:sp>
      <p:sp>
        <p:nvSpPr>
          <p:cNvPr id="93187"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81269D1C-533B-5B43-9B27-3A3323B08D6A}" type="slidenum">
              <a:rPr lang="tr-TR" altLang="en-US" sz="1400"/>
              <a:pPr/>
              <a:t>57</a:t>
            </a:fld>
            <a:endParaRPr lang="tr-TR" altLang="en-US" sz="1400"/>
          </a:p>
        </p:txBody>
      </p:sp>
    </p:spTree>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6E6B6D25-2838-1D49-BB35-7A6F31536694}" type="slidenum">
              <a:rPr lang="tr-TR" altLang="en-US" smtClean="0"/>
              <a:pPr/>
              <a:t>58</a:t>
            </a:fld>
            <a:endParaRPr lang="tr-TR" altLang="en-US"/>
          </a:p>
        </p:txBody>
      </p:sp>
      <p:pic>
        <p:nvPicPr>
          <p:cNvPr id="3" name="Picture 2"/>
          <p:cNvPicPr>
            <a:picLocks noChangeAspect="1"/>
          </p:cNvPicPr>
          <p:nvPr/>
        </p:nvPicPr>
        <p:blipFill>
          <a:blip r:embed="rId2"/>
          <a:stretch>
            <a:fillRect/>
          </a:stretch>
        </p:blipFill>
        <p:spPr>
          <a:xfrm>
            <a:off x="1" y="533400"/>
            <a:ext cx="9144000" cy="5111262"/>
          </a:xfrm>
          <a:prstGeom prst="rect">
            <a:avLst/>
          </a:prstGeom>
        </p:spPr>
      </p:pic>
    </p:spTree>
    <p:extLst>
      <p:ext uri="{BB962C8B-B14F-4D97-AF65-F5344CB8AC3E}">
        <p14:creationId xmlns:p14="http://schemas.microsoft.com/office/powerpoint/2010/main" val="401038144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p:cNvSpPr>
            <a:spLocks noGrp="1" noChangeArrowheads="1"/>
          </p:cNvSpPr>
          <p:nvPr>
            <p:ph type="title" idx="4294967295"/>
          </p:nvPr>
        </p:nvSpPr>
        <p:spPr/>
        <p:txBody>
          <a:bodyPr/>
          <a:lstStyle/>
          <a:p>
            <a:pPr eaLnBrk="1" hangingPunct="1">
              <a:defRPr/>
            </a:pPr>
            <a:r>
              <a:rPr lang="en-US">
                <a:ea typeface="+mj-ea"/>
              </a:rPr>
              <a:t>Language Evaluation Criteria</a:t>
            </a:r>
          </a:p>
        </p:txBody>
      </p:sp>
      <p:sp>
        <p:nvSpPr>
          <p:cNvPr id="15365" name="Rectangle 3"/>
          <p:cNvSpPr>
            <a:spLocks noGrp="1" noChangeArrowheads="1"/>
          </p:cNvSpPr>
          <p:nvPr>
            <p:ph type="body" idx="4294967295"/>
          </p:nvPr>
        </p:nvSpPr>
        <p:spPr>
          <a:xfrm>
            <a:off x="609600" y="2895600"/>
            <a:ext cx="7772400" cy="3505200"/>
          </a:xfrm>
        </p:spPr>
        <p:txBody>
          <a:bodyPr/>
          <a:lstStyle/>
          <a:p>
            <a:pPr eaLnBrk="1" hangingPunct="1">
              <a:defRPr/>
            </a:pPr>
            <a:r>
              <a:rPr lang="en-US" sz="2800" b="0" dirty="0">
                <a:ea typeface="+mn-ea"/>
              </a:rPr>
              <a:t>Readability</a:t>
            </a:r>
          </a:p>
          <a:p>
            <a:pPr eaLnBrk="1" hangingPunct="1">
              <a:defRPr/>
            </a:pPr>
            <a:r>
              <a:rPr lang="en-US" sz="2800" b="0" dirty="0" err="1">
                <a:ea typeface="+mn-ea"/>
              </a:rPr>
              <a:t>Writability</a:t>
            </a:r>
            <a:endParaRPr lang="en-US" sz="2800" b="0" dirty="0">
              <a:ea typeface="+mn-ea"/>
            </a:endParaRPr>
          </a:p>
          <a:p>
            <a:pPr eaLnBrk="1" hangingPunct="1">
              <a:defRPr/>
            </a:pPr>
            <a:r>
              <a:rPr lang="en-US" sz="2800" b="0" dirty="0">
                <a:ea typeface="+mn-ea"/>
              </a:rPr>
              <a:t>Reliability</a:t>
            </a:r>
          </a:p>
          <a:p>
            <a:pPr eaLnBrk="1" hangingPunct="1">
              <a:defRPr/>
            </a:pPr>
            <a:r>
              <a:rPr lang="en-US" sz="2800" dirty="0">
                <a:solidFill>
                  <a:srgbClr val="FF0000"/>
                </a:solidFill>
                <a:ea typeface="+mn-ea"/>
              </a:rPr>
              <a:t>Cost</a:t>
            </a:r>
          </a:p>
        </p:txBody>
      </p:sp>
      <p:sp>
        <p:nvSpPr>
          <p:cNvPr id="94211" name="Rectangle 6"/>
          <p:cNvSpPr>
            <a:spLocks noChangeArrowheads="1"/>
          </p:cNvSpPr>
          <p:nvPr/>
        </p:nvSpPr>
        <p:spPr bwMode="auto">
          <a:xfrm>
            <a:off x="533400" y="1370013"/>
            <a:ext cx="8534400" cy="137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r>
              <a:rPr lang="en-US" altLang="en-US" sz="2800"/>
              <a:t>The main criteria needed to evaluate various constructs and capabilities of programming languages</a:t>
            </a:r>
          </a:p>
        </p:txBody>
      </p:sp>
      <p:sp>
        <p:nvSpPr>
          <p:cNvPr id="94212"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BCFDDA3B-DEC8-6445-941C-5DEBE8E97417}" type="slidenum">
              <a:rPr lang="tr-TR" altLang="en-US" sz="1400"/>
              <a:pPr/>
              <a:t>59</a:t>
            </a:fld>
            <a:endParaRPr lang="tr-TR" altLang="en-US" sz="1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Title 6"/>
          <p:cNvSpPr>
            <a:spLocks noGrp="1"/>
          </p:cNvSpPr>
          <p:nvPr>
            <p:ph type="ctrTitle"/>
          </p:nvPr>
        </p:nvSpPr>
        <p:spPr/>
        <p:txBody>
          <a:bodyPr/>
          <a:lstStyle/>
          <a:p>
            <a:r>
              <a:rPr lang="en-US" altLang="en-US">
                <a:latin typeface="Calibri" charset="0"/>
                <a:ea typeface="MS PGothic" charset="-128"/>
              </a:rPr>
              <a:t>What is a (Programming) Language?</a:t>
            </a:r>
          </a:p>
        </p:txBody>
      </p:sp>
      <p:sp>
        <p:nvSpPr>
          <p:cNvPr id="143362" name="Slide Number Placeholder 3"/>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E5D9E417-50F8-9E42-85D9-90E0EE9005DA}" type="slidenum">
              <a:rPr lang="tr-TR" altLang="en-US" sz="1400"/>
              <a:pPr/>
              <a:t>6</a:t>
            </a:fld>
            <a:endParaRPr lang="tr-TR" altLang="en-US" sz="1400"/>
          </a:p>
        </p:txBody>
      </p:sp>
      <p:sp>
        <p:nvSpPr>
          <p:cNvPr id="9" name="Rectangle 8"/>
          <p:cNvSpPr>
            <a:spLocks noChangeArrowheads="1"/>
          </p:cNvSpPr>
          <p:nvPr/>
        </p:nvSpPr>
        <p:spPr bwMode="auto">
          <a:xfrm>
            <a:off x="1981200" y="5105400"/>
            <a:ext cx="586740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r>
              <a:rPr lang="en-US" altLang="en-US" sz="1800"/>
              <a:t>A programming language is a vocabulary and set of grammatical rules for instructing a computer to perform specific tasks. </a:t>
            </a:r>
            <a:r>
              <a:rPr lang="en-US" altLang="en-US" sz="1800" dirty="0"/>
              <a:t>(Definition from </a:t>
            </a:r>
            <a:r>
              <a:rPr lang="en-US" altLang="en-US" sz="1800" dirty="0" err="1"/>
              <a:t>webopedia</a:t>
            </a:r>
            <a:r>
              <a:rPr lang="en-US" altLang="en-US" sz="1800" dirty="0"/>
              <a:t>)</a:t>
            </a:r>
          </a:p>
        </p:txBody>
      </p:sp>
      <p:sp>
        <p:nvSpPr>
          <p:cNvPr id="10" name="Rectangle 9"/>
          <p:cNvSpPr>
            <a:spLocks noChangeArrowheads="1"/>
          </p:cNvSpPr>
          <p:nvPr/>
        </p:nvSpPr>
        <p:spPr bwMode="auto">
          <a:xfrm>
            <a:off x="1981200" y="3733800"/>
            <a:ext cx="58674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r>
              <a:rPr lang="en-US" altLang="en-US" sz="1800" dirty="0"/>
              <a:t>A language is a vocabulary and set of grammatical rules for communication between people.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pPr eaLnBrk="1" hangingPunct="1">
              <a:defRPr/>
            </a:pPr>
            <a:r>
              <a:rPr lang="en-US">
                <a:ea typeface="+mj-ea"/>
              </a:rPr>
              <a:t>Cost</a:t>
            </a:r>
          </a:p>
        </p:txBody>
      </p:sp>
      <p:sp>
        <p:nvSpPr>
          <p:cNvPr id="81923" name="Rectangle 3"/>
          <p:cNvSpPr>
            <a:spLocks noGrp="1" noChangeArrowheads="1"/>
          </p:cNvSpPr>
          <p:nvPr>
            <p:ph type="body" idx="1"/>
          </p:nvPr>
        </p:nvSpPr>
        <p:spPr>
          <a:xfrm>
            <a:off x="457200" y="1066800"/>
            <a:ext cx="8229600" cy="4759325"/>
          </a:xfrm>
        </p:spPr>
        <p:txBody>
          <a:bodyPr/>
          <a:lstStyle/>
          <a:p>
            <a:pPr eaLnBrk="1" hangingPunct="1">
              <a:lnSpc>
                <a:spcPct val="90000"/>
              </a:lnSpc>
              <a:defRPr/>
            </a:pPr>
            <a:r>
              <a:rPr lang="en-US" altLang="tr-TR" b="0">
                <a:ea typeface="+mn-ea"/>
              </a:rPr>
              <a:t>Types of costs:</a:t>
            </a:r>
          </a:p>
          <a:p>
            <a:pPr marL="971550" lvl="1" indent="-514350" eaLnBrk="1" hangingPunct="1">
              <a:lnSpc>
                <a:spcPct val="90000"/>
              </a:lnSpc>
              <a:buFontTx/>
              <a:buAutoNum type="arabicPeriod"/>
              <a:defRPr/>
            </a:pPr>
            <a:r>
              <a:rPr lang="en-US" altLang="tr-TR">
                <a:ea typeface="Arial" pitchFamily="34" charset="0"/>
              </a:rPr>
              <a:t>Cost  of  training  the  programmers:</a:t>
            </a:r>
            <a:r>
              <a:rPr lang="en-US" altLang="tr-TR" b="0">
                <a:ea typeface="Arial" pitchFamily="34" charset="0"/>
              </a:rPr>
              <a:t>  Function of simplicity and orthogonality,   experience of the programmers.</a:t>
            </a:r>
          </a:p>
          <a:p>
            <a:pPr marL="971550" lvl="1" indent="-514350" eaLnBrk="1" hangingPunct="1">
              <a:lnSpc>
                <a:spcPct val="90000"/>
              </a:lnSpc>
              <a:buFontTx/>
              <a:buAutoNum type="arabicPeriod"/>
              <a:defRPr/>
            </a:pPr>
            <a:r>
              <a:rPr lang="en-US" altLang="tr-TR">
                <a:ea typeface="Arial" pitchFamily="34" charset="0"/>
              </a:rPr>
              <a:t>Cost of writing programs: </a:t>
            </a:r>
            <a:r>
              <a:rPr lang="en-US" altLang="tr-TR" b="0">
                <a:ea typeface="Arial" pitchFamily="34" charset="0"/>
              </a:rPr>
              <a:t>Function of the writability</a:t>
            </a:r>
          </a:p>
          <a:p>
            <a:pPr eaLnBrk="1" hangingPunct="1">
              <a:lnSpc>
                <a:spcPct val="90000"/>
              </a:lnSpc>
              <a:buFont typeface="Wingdings" pitchFamily="2" charset="2"/>
              <a:buNone/>
              <a:defRPr/>
            </a:pPr>
            <a:r>
              <a:rPr lang="en-US" altLang="tr-TR" b="0">
                <a:ea typeface="+mn-ea"/>
              </a:rPr>
              <a:t>	</a:t>
            </a:r>
            <a:r>
              <a:rPr lang="en-US" altLang="tr-TR" sz="2600" b="0" i="1">
                <a:ea typeface="+mn-ea"/>
              </a:rPr>
              <a:t>Note: These   two   costs   can   be   reduced   in   a good programming environment</a:t>
            </a:r>
          </a:p>
          <a:p>
            <a:pPr marL="971550" lvl="1" indent="-514350" eaLnBrk="1" hangingPunct="1">
              <a:lnSpc>
                <a:spcPct val="90000"/>
              </a:lnSpc>
              <a:buFontTx/>
              <a:buAutoNum type="arabicPeriod" startAt="3"/>
              <a:defRPr/>
            </a:pPr>
            <a:r>
              <a:rPr lang="en-US" altLang="tr-TR">
                <a:ea typeface="Arial" pitchFamily="34" charset="0"/>
              </a:rPr>
              <a:t>Cost of compiling programs:</a:t>
            </a:r>
            <a:r>
              <a:rPr lang="en-US" altLang="tr-TR" b="0">
                <a:ea typeface="Arial" pitchFamily="34" charset="0"/>
              </a:rPr>
              <a:t> cost of compiler, and time to compile</a:t>
            </a:r>
          </a:p>
          <a:p>
            <a:pPr lvl="2" eaLnBrk="1" hangingPunct="1">
              <a:lnSpc>
                <a:spcPct val="90000"/>
              </a:lnSpc>
              <a:defRPr/>
            </a:pPr>
            <a:r>
              <a:rPr lang="en-US" altLang="tr-TR" b="0">
                <a:ea typeface="Arial" pitchFamily="34" charset="0"/>
              </a:rPr>
              <a:t>First generation Ada compilers were very costly</a:t>
            </a:r>
          </a:p>
        </p:txBody>
      </p:sp>
      <p:sp>
        <p:nvSpPr>
          <p:cNvPr id="96259"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D1E00294-EAAC-8C42-AFE3-A0FA21AE4D59}" type="slidenum">
              <a:rPr lang="tr-TR" altLang="en-US" sz="1400"/>
              <a:pPr/>
              <a:t>60</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1923">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192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1923">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192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192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23"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pPr eaLnBrk="1" hangingPunct="1">
              <a:defRPr/>
            </a:pPr>
            <a:r>
              <a:rPr lang="en-US">
                <a:ea typeface="+mj-ea"/>
              </a:rPr>
              <a:t>Cost</a:t>
            </a:r>
          </a:p>
        </p:txBody>
      </p:sp>
      <p:sp>
        <p:nvSpPr>
          <p:cNvPr id="82947" name="Rectangle 3"/>
          <p:cNvSpPr>
            <a:spLocks noGrp="1" noChangeArrowheads="1"/>
          </p:cNvSpPr>
          <p:nvPr>
            <p:ph type="body" idx="1"/>
          </p:nvPr>
        </p:nvSpPr>
        <p:spPr>
          <a:xfrm>
            <a:off x="76200" y="1371600"/>
            <a:ext cx="8686800" cy="4759325"/>
          </a:xfrm>
        </p:spPr>
        <p:txBody>
          <a:bodyPr/>
          <a:lstStyle/>
          <a:p>
            <a:pPr marL="971550" lvl="1" indent="-514350" eaLnBrk="1" hangingPunct="1">
              <a:lnSpc>
                <a:spcPct val="90000"/>
              </a:lnSpc>
              <a:buFontTx/>
              <a:buAutoNum type="arabicPeriod" startAt="4"/>
            </a:pPr>
            <a:r>
              <a:rPr lang="en-US" altLang="en-US" dirty="0">
                <a:latin typeface="Calibri" charset="0"/>
              </a:rPr>
              <a:t>Cost of executing programs:</a:t>
            </a:r>
            <a:r>
              <a:rPr lang="en-US" altLang="en-US" b="0" dirty="0">
                <a:latin typeface="Calibri" charset="0"/>
              </a:rPr>
              <a:t> If a language requires many run-time type checking, the programs written in that language will execute slowly.</a:t>
            </a:r>
          </a:p>
          <a:p>
            <a:pPr marL="971550" lvl="1" indent="-514350" eaLnBrk="1" hangingPunct="1">
              <a:lnSpc>
                <a:spcPct val="90000"/>
              </a:lnSpc>
            </a:pPr>
            <a:r>
              <a:rPr lang="en-US" altLang="en-US" b="0" dirty="0">
                <a:latin typeface="Calibri" charset="0"/>
              </a:rPr>
              <a:t>Trade-off between compilation cost and execution cost.</a:t>
            </a:r>
          </a:p>
          <a:p>
            <a:pPr marL="971550" lvl="1" indent="-514350" eaLnBrk="1" hangingPunct="1">
              <a:lnSpc>
                <a:spcPct val="90000"/>
              </a:lnSpc>
            </a:pPr>
            <a:r>
              <a:rPr lang="en-US" altLang="en-US" b="0" i="1" u="sng" dirty="0">
                <a:latin typeface="Calibri" charset="0"/>
              </a:rPr>
              <a:t>Optimization:</a:t>
            </a:r>
            <a:r>
              <a:rPr lang="en-US" altLang="en-US" b="0" dirty="0">
                <a:latin typeface="Calibri" charset="0"/>
              </a:rPr>
              <a:t>  decreases the size or increases  the execution speed.</a:t>
            </a:r>
          </a:p>
          <a:p>
            <a:pPr lvl="2" eaLnBrk="1" hangingPunct="1">
              <a:lnSpc>
                <a:spcPct val="90000"/>
              </a:lnSpc>
            </a:pPr>
            <a:r>
              <a:rPr lang="en-US" altLang="en-US" b="0" dirty="0">
                <a:latin typeface="Calibri" charset="0"/>
              </a:rPr>
              <a:t>Without optimization, compilation cost can be reduced.</a:t>
            </a:r>
          </a:p>
          <a:p>
            <a:pPr lvl="2" eaLnBrk="1" hangingPunct="1">
              <a:lnSpc>
                <a:spcPct val="90000"/>
              </a:lnSpc>
            </a:pPr>
            <a:r>
              <a:rPr lang="en-US" altLang="en-US" b="0" dirty="0">
                <a:latin typeface="Calibri" charset="0"/>
              </a:rPr>
              <a:t>Extra compilation effort can result in faster execution.</a:t>
            </a:r>
          </a:p>
          <a:p>
            <a:pPr lvl="2" eaLnBrk="1" hangingPunct="1">
              <a:lnSpc>
                <a:spcPct val="90000"/>
              </a:lnSpc>
            </a:pPr>
            <a:r>
              <a:rPr lang="en-US" altLang="en-US" b="0" dirty="0">
                <a:latin typeface="Calibri" charset="0"/>
              </a:rPr>
              <a:t>More suitable in a production environment, where compiled programs are executed many times</a:t>
            </a:r>
          </a:p>
        </p:txBody>
      </p:sp>
      <p:sp>
        <p:nvSpPr>
          <p:cNvPr id="9728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AB56C0BB-DCED-0948-AA09-D1480F7CFDE3}" type="slidenum">
              <a:rPr lang="tr-TR" altLang="en-US" sz="1400"/>
              <a:pPr/>
              <a:t>61</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947">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2947">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2947">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294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947"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p:txBody>
          <a:bodyPr/>
          <a:lstStyle/>
          <a:p>
            <a:pPr eaLnBrk="1" hangingPunct="1">
              <a:defRPr/>
            </a:pPr>
            <a:r>
              <a:rPr lang="en-US">
                <a:ea typeface="+mj-ea"/>
              </a:rPr>
              <a:t>Cost</a:t>
            </a:r>
          </a:p>
        </p:txBody>
      </p:sp>
      <p:sp>
        <p:nvSpPr>
          <p:cNvPr id="83971" name="Rectangle 3"/>
          <p:cNvSpPr>
            <a:spLocks noGrp="1" noChangeArrowheads="1"/>
          </p:cNvSpPr>
          <p:nvPr>
            <p:ph type="body" idx="1"/>
          </p:nvPr>
        </p:nvSpPr>
        <p:spPr>
          <a:xfrm>
            <a:off x="152400" y="1066800"/>
            <a:ext cx="8991600" cy="5064125"/>
          </a:xfrm>
        </p:spPr>
        <p:txBody>
          <a:bodyPr/>
          <a:lstStyle/>
          <a:p>
            <a:pPr marL="971550" lvl="1" indent="-514350" eaLnBrk="1" hangingPunct="1">
              <a:buFontTx/>
              <a:buAutoNum type="arabicPeriod" startAt="5"/>
            </a:pPr>
            <a:r>
              <a:rPr lang="en-US" altLang="en-US">
                <a:latin typeface="Calibri" charset="0"/>
              </a:rPr>
              <a:t>Cost of the implementation system.</a:t>
            </a:r>
            <a:r>
              <a:rPr lang="en-US" altLang="en-US" b="0">
                <a:latin typeface="Calibri" charset="0"/>
              </a:rPr>
              <a:t> If expensive or runs only on expensive hardware it will not be widely used.</a:t>
            </a:r>
          </a:p>
          <a:p>
            <a:pPr marL="971550" lvl="1" indent="-514350" eaLnBrk="1" hangingPunct="1">
              <a:buFontTx/>
              <a:buAutoNum type="arabicPeriod" startAt="5"/>
            </a:pPr>
            <a:r>
              <a:rPr lang="en-US" altLang="en-US">
                <a:latin typeface="Calibri" charset="0"/>
              </a:rPr>
              <a:t>Cost of reliability</a:t>
            </a:r>
            <a:r>
              <a:rPr lang="en-US" altLang="en-US" b="0">
                <a:latin typeface="Calibri" charset="0"/>
              </a:rPr>
              <a:t> – important for critical systems such as a power plant or X-ray machine</a:t>
            </a:r>
          </a:p>
          <a:p>
            <a:pPr marL="971550" lvl="1" indent="-514350" eaLnBrk="1" hangingPunct="1">
              <a:buFontTx/>
              <a:buAutoNum type="arabicPeriod" startAt="5"/>
            </a:pPr>
            <a:r>
              <a:rPr lang="en-US" altLang="en-US">
                <a:latin typeface="Calibri" charset="0"/>
              </a:rPr>
              <a:t>Cost   of   maintaining   programs</a:t>
            </a:r>
            <a:r>
              <a:rPr lang="en-US" altLang="en-US" b="0">
                <a:latin typeface="Calibri" charset="0"/>
              </a:rPr>
              <a:t>.   For   corrections, modifications and additions. </a:t>
            </a:r>
          </a:p>
          <a:p>
            <a:pPr lvl="2" eaLnBrk="1" hangingPunct="1"/>
            <a:r>
              <a:rPr lang="en-US" altLang="en-US" b="0">
                <a:latin typeface="Calibri" charset="0"/>
              </a:rPr>
              <a:t>Function of readability. </a:t>
            </a:r>
          </a:p>
          <a:p>
            <a:pPr lvl="2" eaLnBrk="1" hangingPunct="1"/>
            <a:r>
              <a:rPr lang="en-US" altLang="en-US" b="0">
                <a:latin typeface="Calibri" charset="0"/>
              </a:rPr>
              <a:t>Usually, and unfortunately, maintenance is done by people other that the original authors of the program. </a:t>
            </a:r>
          </a:p>
          <a:p>
            <a:pPr lvl="2" eaLnBrk="1" hangingPunct="1"/>
            <a:r>
              <a:rPr lang="en-US" altLang="en-US" b="0">
                <a:latin typeface="Calibri" charset="0"/>
              </a:rPr>
              <a:t>For large programs, the maintenance costs is about 2 to 4 times the development costs.</a:t>
            </a:r>
          </a:p>
        </p:txBody>
      </p:sp>
      <p:sp>
        <p:nvSpPr>
          <p:cNvPr id="98307"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AD62BBB0-BDB8-C848-BD1C-8E7A0C2BF4C6}" type="slidenum">
              <a:rPr lang="tr-TR" altLang="en-US" sz="1400"/>
              <a:pPr/>
              <a:t>62</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397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3971">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3971">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3971">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3971">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397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971"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p:txBody>
          <a:bodyPr/>
          <a:lstStyle/>
          <a:p>
            <a:pPr eaLnBrk="1" hangingPunct="1">
              <a:defRPr/>
            </a:pPr>
            <a:r>
              <a:rPr lang="en-US">
                <a:ea typeface="+mj-ea"/>
              </a:rPr>
              <a:t>Other Criteria for Evaluation</a:t>
            </a:r>
          </a:p>
        </p:txBody>
      </p:sp>
      <p:sp>
        <p:nvSpPr>
          <p:cNvPr id="84995" name="Rectangle 3"/>
          <p:cNvSpPr>
            <a:spLocks noGrp="1" noChangeArrowheads="1"/>
          </p:cNvSpPr>
          <p:nvPr>
            <p:ph type="body" idx="1"/>
          </p:nvPr>
        </p:nvSpPr>
        <p:spPr/>
        <p:txBody>
          <a:bodyPr/>
          <a:lstStyle/>
          <a:p>
            <a:pPr eaLnBrk="1" hangingPunct="1"/>
            <a:r>
              <a:rPr lang="en-US" altLang="en-US" sz="2800">
                <a:latin typeface="Calibri" charset="0"/>
                <a:ea typeface="MS PGothic" charset="-128"/>
              </a:rPr>
              <a:t>Portability:</a:t>
            </a:r>
            <a:r>
              <a:rPr lang="en-US" altLang="en-US" sz="2800" b="0">
                <a:latin typeface="Calibri" charset="0"/>
                <a:ea typeface="MS PGothic" charset="-128"/>
              </a:rPr>
              <a:t> The ease with which programs can be moved from one implementation to another</a:t>
            </a:r>
          </a:p>
          <a:p>
            <a:pPr eaLnBrk="1" hangingPunct="1"/>
            <a:r>
              <a:rPr lang="en-US" altLang="en-US" sz="2800">
                <a:latin typeface="Calibri" charset="0"/>
                <a:ea typeface="MS PGothic" charset="-128"/>
              </a:rPr>
              <a:t>Generality:</a:t>
            </a:r>
            <a:r>
              <a:rPr lang="en-US" altLang="en-US" sz="2800" b="0">
                <a:latin typeface="Calibri" charset="0"/>
                <a:ea typeface="MS PGothic" charset="-128"/>
              </a:rPr>
              <a:t> The applicability to a wide range of applications </a:t>
            </a:r>
          </a:p>
          <a:p>
            <a:pPr eaLnBrk="1" hangingPunct="1"/>
            <a:r>
              <a:rPr lang="en-US" altLang="en-US" sz="2800">
                <a:latin typeface="Calibri" charset="0"/>
                <a:ea typeface="MS PGothic" charset="-128"/>
              </a:rPr>
              <a:t>Well-definedness:</a:t>
            </a:r>
            <a:r>
              <a:rPr lang="en-US" altLang="en-US" sz="2800" b="0">
                <a:latin typeface="Calibri" charset="0"/>
                <a:ea typeface="MS PGothic" charset="-128"/>
              </a:rPr>
              <a:t> The completeness and precision of the language</a:t>
            </a:r>
            <a:r>
              <a:rPr lang="ja-JP" altLang="en-US" sz="2800" b="0">
                <a:latin typeface="Calibri" charset="0"/>
                <a:ea typeface="MS PGothic" charset="-128"/>
              </a:rPr>
              <a:t>’</a:t>
            </a:r>
            <a:r>
              <a:rPr lang="en-US" altLang="ja-JP" sz="2800" b="0">
                <a:latin typeface="Calibri" charset="0"/>
                <a:ea typeface="MS PGothic" charset="-128"/>
              </a:rPr>
              <a:t>s official definition</a:t>
            </a:r>
            <a:endParaRPr lang="en-US" altLang="en-US" sz="2800" b="0">
              <a:latin typeface="Calibri" charset="0"/>
              <a:ea typeface="MS PGothic" charset="-128"/>
            </a:endParaRPr>
          </a:p>
        </p:txBody>
      </p:sp>
      <p:sp>
        <p:nvSpPr>
          <p:cNvPr id="9933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57971A99-517A-7D4D-9907-F6D29B1F6E38}" type="slidenum">
              <a:rPr lang="tr-TR" altLang="en-US" sz="1400"/>
              <a:pPr/>
              <a:t>63</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4995">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4995">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499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995"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2" name="Rectangle 2"/>
          <p:cNvSpPr>
            <a:spLocks noGrp="1" noChangeArrowheads="1"/>
          </p:cNvSpPr>
          <p:nvPr>
            <p:ph type="title" idx="4294967295"/>
          </p:nvPr>
        </p:nvSpPr>
        <p:spPr/>
        <p:txBody>
          <a:bodyPr/>
          <a:lstStyle/>
          <a:p>
            <a:pPr eaLnBrk="1" hangingPunct="1">
              <a:defRPr/>
            </a:pPr>
            <a:r>
              <a:rPr lang="en-US">
                <a:ea typeface="+mj-ea"/>
              </a:rPr>
              <a:t>Language Design Trade-Offs</a:t>
            </a:r>
          </a:p>
        </p:txBody>
      </p:sp>
      <p:sp>
        <p:nvSpPr>
          <p:cNvPr id="94213" name="Rectangle 3"/>
          <p:cNvSpPr>
            <a:spLocks noGrp="1" noChangeArrowheads="1"/>
          </p:cNvSpPr>
          <p:nvPr>
            <p:ph type="body" idx="4294967295"/>
          </p:nvPr>
        </p:nvSpPr>
        <p:spPr>
          <a:xfrm>
            <a:off x="533400" y="1447800"/>
            <a:ext cx="8153400" cy="4572000"/>
          </a:xfrm>
        </p:spPr>
        <p:txBody>
          <a:bodyPr/>
          <a:lstStyle/>
          <a:p>
            <a:pPr eaLnBrk="1" hangingPunct="1">
              <a:lnSpc>
                <a:spcPct val="80000"/>
              </a:lnSpc>
              <a:defRPr/>
            </a:pPr>
            <a:r>
              <a:rPr lang="en-US" sz="2800" b="0" dirty="0">
                <a:ea typeface="+mn-ea"/>
              </a:rPr>
              <a:t>Reliability vs. cost of execution</a:t>
            </a:r>
          </a:p>
          <a:p>
            <a:pPr lvl="1" eaLnBrk="1" hangingPunct="1">
              <a:lnSpc>
                <a:spcPct val="80000"/>
              </a:lnSpc>
              <a:defRPr/>
            </a:pPr>
            <a:r>
              <a:rPr lang="en-US" sz="2200" b="0" dirty="0"/>
              <a:t>Example: Java demands all references to array elements be checked for proper indexing, which leads to increased execution costs</a:t>
            </a:r>
          </a:p>
          <a:p>
            <a:pPr lvl="1" eaLnBrk="1" hangingPunct="1">
              <a:lnSpc>
                <a:spcPct val="80000"/>
              </a:lnSpc>
              <a:buFont typeface="Wingdings" charset="0"/>
              <a:buNone/>
              <a:defRPr/>
            </a:pPr>
            <a:endParaRPr lang="en-US" sz="2200" b="0" dirty="0"/>
          </a:p>
          <a:p>
            <a:pPr eaLnBrk="1" hangingPunct="1">
              <a:lnSpc>
                <a:spcPct val="80000"/>
              </a:lnSpc>
              <a:defRPr/>
            </a:pPr>
            <a:r>
              <a:rPr lang="en-US" sz="2800" b="0" dirty="0">
                <a:ea typeface="+mn-ea"/>
              </a:rPr>
              <a:t>Readability vs. </a:t>
            </a:r>
            <a:r>
              <a:rPr lang="en-US" sz="2800" b="0" dirty="0" err="1">
                <a:ea typeface="+mn-ea"/>
              </a:rPr>
              <a:t>writability</a:t>
            </a:r>
            <a:endParaRPr lang="en-US" sz="2800" b="0" dirty="0">
              <a:ea typeface="+mn-ea"/>
            </a:endParaRPr>
          </a:p>
          <a:p>
            <a:pPr lvl="1" eaLnBrk="1" hangingPunct="1">
              <a:lnSpc>
                <a:spcPct val="80000"/>
              </a:lnSpc>
              <a:buFont typeface="Wingdings" charset="0"/>
              <a:buNone/>
              <a:defRPr/>
            </a:pPr>
            <a:r>
              <a:rPr lang="en-US" sz="2200" b="0" dirty="0"/>
              <a:t>Example: APL provides many powerful operators for arrays(and a large number of new symbols), allowing complex computations to be written in a compact program but at the cost of poor</a:t>
            </a:r>
            <a:r>
              <a:rPr lang="en-US" b="0" dirty="0"/>
              <a:t> </a:t>
            </a:r>
            <a:r>
              <a:rPr lang="en-US" sz="2200" b="0" dirty="0"/>
              <a:t>readability</a:t>
            </a:r>
          </a:p>
          <a:p>
            <a:pPr lvl="1" eaLnBrk="1" hangingPunct="1">
              <a:lnSpc>
                <a:spcPct val="80000"/>
              </a:lnSpc>
              <a:buFont typeface="Wingdings" charset="0"/>
              <a:buNone/>
              <a:defRPr/>
            </a:pPr>
            <a:endParaRPr lang="en-US" sz="2200" b="0" dirty="0"/>
          </a:p>
          <a:p>
            <a:pPr eaLnBrk="1" hangingPunct="1">
              <a:lnSpc>
                <a:spcPct val="80000"/>
              </a:lnSpc>
              <a:defRPr/>
            </a:pPr>
            <a:r>
              <a:rPr lang="en-US" sz="2800" b="0" dirty="0" err="1">
                <a:ea typeface="+mn-ea"/>
              </a:rPr>
              <a:t>Writability</a:t>
            </a:r>
            <a:r>
              <a:rPr lang="en-US" sz="2800" b="0" dirty="0">
                <a:ea typeface="+mn-ea"/>
              </a:rPr>
              <a:t> (flexibility) vs. reliability</a:t>
            </a:r>
            <a:endParaRPr lang="en-US" sz="2400" b="0" dirty="0">
              <a:ea typeface="+mn-ea"/>
            </a:endParaRPr>
          </a:p>
          <a:p>
            <a:pPr lvl="1" eaLnBrk="1" hangingPunct="1">
              <a:lnSpc>
                <a:spcPct val="80000"/>
              </a:lnSpc>
              <a:defRPr/>
            </a:pPr>
            <a:r>
              <a:rPr lang="en-US" sz="2200" b="0" dirty="0"/>
              <a:t>Example: C++ pointers are powerful and very flexible but are unreliable</a:t>
            </a:r>
          </a:p>
        </p:txBody>
      </p:sp>
      <p:sp>
        <p:nvSpPr>
          <p:cNvPr id="10035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D3F4C8A8-4EA9-3B48-8629-7825C42638B2}" type="slidenum">
              <a:rPr lang="tr-TR" altLang="en-US" sz="1400"/>
              <a:pPr/>
              <a:t>64</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421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4213">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421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4213">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421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421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21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E6BB0569-1721-2F4D-AB3A-5DE22761FE95}"/>
              </a:ext>
            </a:extLst>
          </p:cNvPr>
          <p:cNvPicPr>
            <a:picLocks noGrp="1" noChangeAspect="1"/>
          </p:cNvPicPr>
          <p:nvPr>
            <p:ph idx="1"/>
          </p:nvPr>
        </p:nvPicPr>
        <p:blipFill>
          <a:blip r:embed="rId2"/>
          <a:stretch>
            <a:fillRect/>
          </a:stretch>
        </p:blipFill>
        <p:spPr>
          <a:xfrm>
            <a:off x="838199" y="152399"/>
            <a:ext cx="8123767" cy="6092825"/>
          </a:xfrm>
          <a:prstGeom prst="rect">
            <a:avLst/>
          </a:prstGeom>
        </p:spPr>
      </p:pic>
      <p:sp>
        <p:nvSpPr>
          <p:cNvPr id="2" name="Slide Number Placeholder 1">
            <a:extLst>
              <a:ext uri="{FF2B5EF4-FFF2-40B4-BE49-F238E27FC236}">
                <a16:creationId xmlns:a16="http://schemas.microsoft.com/office/drawing/2014/main" id="{E63750DB-1F22-2C4F-B253-D1BB7E2BED0B}"/>
              </a:ext>
            </a:extLst>
          </p:cNvPr>
          <p:cNvSpPr>
            <a:spLocks noGrp="1"/>
          </p:cNvSpPr>
          <p:nvPr>
            <p:ph type="sldNum" sz="quarter" idx="12"/>
          </p:nvPr>
        </p:nvSpPr>
        <p:spPr/>
        <p:txBody>
          <a:bodyPr/>
          <a:lstStyle/>
          <a:p>
            <a:fld id="{6E6B6D25-2838-1D49-BB35-7A6F31536694}" type="slidenum">
              <a:rPr lang="tr-TR" altLang="en-US" smtClean="0"/>
              <a:pPr/>
              <a:t>65</a:t>
            </a:fld>
            <a:endParaRPr lang="tr-TR" altLang="en-US"/>
          </a:p>
        </p:txBody>
      </p:sp>
      <p:sp>
        <p:nvSpPr>
          <p:cNvPr id="4" name="Title 3">
            <a:extLst>
              <a:ext uri="{FF2B5EF4-FFF2-40B4-BE49-F238E27FC236}">
                <a16:creationId xmlns:a16="http://schemas.microsoft.com/office/drawing/2014/main" id="{D56238CD-F04F-FC4D-BA98-354E64BCC5C2}"/>
              </a:ext>
            </a:extLst>
          </p:cNvPr>
          <p:cNvSpPr>
            <a:spLocks noGrp="1"/>
          </p:cNvSpPr>
          <p:nvPr>
            <p:ph type="title"/>
          </p:nvPr>
        </p:nvSpPr>
        <p:spPr>
          <a:xfrm>
            <a:off x="0" y="38100"/>
            <a:ext cx="5721931" cy="639762"/>
          </a:xfrm>
        </p:spPr>
        <p:txBody>
          <a:bodyPr/>
          <a:lstStyle/>
          <a:p>
            <a:pPr algn="l"/>
            <a:r>
              <a:rPr lang="tr-TR" dirty="0"/>
              <a:t>Home </a:t>
            </a:r>
            <a:r>
              <a:rPr lang="tr-TR" dirty="0" err="1"/>
              <a:t>Exercise</a:t>
            </a:r>
            <a:endParaRPr lang="tr-TR" dirty="0"/>
          </a:p>
        </p:txBody>
      </p:sp>
      <p:sp>
        <p:nvSpPr>
          <p:cNvPr id="7" name="TextBox 6">
            <a:extLst>
              <a:ext uri="{FF2B5EF4-FFF2-40B4-BE49-F238E27FC236}">
                <a16:creationId xmlns:a16="http://schemas.microsoft.com/office/drawing/2014/main" id="{A7726DAA-F8B3-5F42-A7F3-ED84B8934D2B}"/>
              </a:ext>
            </a:extLst>
          </p:cNvPr>
          <p:cNvSpPr txBox="1"/>
          <p:nvPr/>
        </p:nvSpPr>
        <p:spPr>
          <a:xfrm>
            <a:off x="304800" y="6324600"/>
            <a:ext cx="7523213" cy="369332"/>
          </a:xfrm>
          <a:prstGeom prst="rect">
            <a:avLst/>
          </a:prstGeom>
          <a:noFill/>
        </p:spPr>
        <p:txBody>
          <a:bodyPr wrap="none" rtlCol="0">
            <a:spAutoFit/>
          </a:bodyPr>
          <a:lstStyle/>
          <a:p>
            <a:pPr algn="ctr"/>
            <a:r>
              <a:rPr lang="tr-TR" dirty="0">
                <a:latin typeface="Century Gothic" panose="020B0502020202020204" pitchFamily="34" charset="0"/>
              </a:rPr>
              <a:t>How </a:t>
            </a:r>
            <a:r>
              <a:rPr lang="tr-TR" dirty="0" err="1">
                <a:latin typeface="Century Gothic" panose="020B0502020202020204" pitchFamily="34" charset="0"/>
              </a:rPr>
              <a:t>does</a:t>
            </a:r>
            <a:r>
              <a:rPr lang="tr-TR" dirty="0">
                <a:latin typeface="Century Gothic" panose="020B0502020202020204" pitchFamily="34" charset="0"/>
              </a:rPr>
              <a:t> Zen of </a:t>
            </a:r>
            <a:r>
              <a:rPr lang="tr-TR" dirty="0" err="1">
                <a:latin typeface="Century Gothic" panose="020B0502020202020204" pitchFamily="34" charset="0"/>
              </a:rPr>
              <a:t>Python</a:t>
            </a:r>
            <a:r>
              <a:rPr lang="tr-TR" dirty="0">
                <a:latin typeface="Century Gothic" panose="020B0502020202020204" pitchFamily="34" charset="0"/>
              </a:rPr>
              <a:t> </a:t>
            </a:r>
            <a:r>
              <a:rPr lang="tr-TR" dirty="0" err="1">
                <a:latin typeface="Century Gothic" panose="020B0502020202020204" pitchFamily="34" charset="0"/>
              </a:rPr>
              <a:t>relate</a:t>
            </a:r>
            <a:r>
              <a:rPr lang="tr-TR" dirty="0">
                <a:latin typeface="Century Gothic" panose="020B0502020202020204" pitchFamily="34" charset="0"/>
              </a:rPr>
              <a:t> </a:t>
            </a:r>
            <a:r>
              <a:rPr lang="tr-TR" dirty="0" err="1">
                <a:latin typeface="Century Gothic" panose="020B0502020202020204" pitchFamily="34" charset="0"/>
              </a:rPr>
              <a:t>to</a:t>
            </a:r>
            <a:r>
              <a:rPr lang="tr-TR" dirty="0">
                <a:latin typeface="Century Gothic" panose="020B0502020202020204" pitchFamily="34" charset="0"/>
              </a:rPr>
              <a:t> Language Evaluation </a:t>
            </a:r>
            <a:r>
              <a:rPr lang="tr-TR" dirty="0" err="1">
                <a:latin typeface="Century Gothic" panose="020B0502020202020204" pitchFamily="34" charset="0"/>
              </a:rPr>
              <a:t>criteria</a:t>
            </a:r>
            <a:r>
              <a:rPr lang="tr-TR" dirty="0">
                <a:latin typeface="Century Gothic" panose="020B0502020202020204" pitchFamily="34" charset="0"/>
              </a:rPr>
              <a:t>?</a:t>
            </a:r>
          </a:p>
        </p:txBody>
      </p:sp>
    </p:spTree>
    <p:extLst>
      <p:ext uri="{BB962C8B-B14F-4D97-AF65-F5344CB8AC3E}">
        <p14:creationId xmlns:p14="http://schemas.microsoft.com/office/powerpoint/2010/main" val="132944236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457200" y="228600"/>
            <a:ext cx="8229600" cy="752475"/>
          </a:xfrm>
        </p:spPr>
        <p:txBody>
          <a:bodyPr/>
          <a:lstStyle/>
          <a:p>
            <a:pPr eaLnBrk="1" hangingPunct="1">
              <a:defRPr/>
            </a:pPr>
            <a:r>
              <a:rPr lang="en-US">
                <a:ea typeface="+mj-ea"/>
              </a:rPr>
              <a:t>Programming Domains</a:t>
            </a:r>
          </a:p>
        </p:txBody>
      </p:sp>
      <p:sp>
        <p:nvSpPr>
          <p:cNvPr id="102402" name="Rectangle 3"/>
          <p:cNvSpPr>
            <a:spLocks noGrp="1" noChangeArrowheads="1"/>
          </p:cNvSpPr>
          <p:nvPr>
            <p:ph type="body" idx="1"/>
          </p:nvPr>
        </p:nvSpPr>
        <p:spPr>
          <a:xfrm>
            <a:off x="228600" y="1143000"/>
            <a:ext cx="8763000" cy="5029200"/>
          </a:xfrm>
        </p:spPr>
        <p:txBody>
          <a:bodyPr/>
          <a:lstStyle/>
          <a:p>
            <a:pPr marL="171450" indent="-171450" eaLnBrk="1" hangingPunct="1"/>
            <a:r>
              <a:rPr lang="en-US" altLang="en-US" sz="2400" b="0">
                <a:latin typeface="Calibri" charset="0"/>
                <a:ea typeface="MS PGothic" charset="-128"/>
              </a:rPr>
              <a:t>Scientific Applications (first digital computers –1940s)</a:t>
            </a:r>
          </a:p>
          <a:p>
            <a:pPr marL="457200" lvl="1" indent="-171450" eaLnBrk="1" hangingPunct="1"/>
            <a:r>
              <a:rPr lang="en-US" altLang="en-US" sz="2000" b="0">
                <a:latin typeface="Calibri" charset="0"/>
              </a:rPr>
              <a:t>Large floating-point arithmetic, execution efficiency, arrays and matrices, counting loops</a:t>
            </a:r>
          </a:p>
          <a:p>
            <a:pPr marL="457200" lvl="1" indent="-171450" eaLnBrk="1" hangingPunct="1"/>
            <a:r>
              <a:rPr lang="en-US" altLang="en-US" sz="2000">
                <a:latin typeface="Calibri" charset="0"/>
              </a:rPr>
              <a:t>Examples</a:t>
            </a:r>
            <a:r>
              <a:rPr lang="en-US" altLang="en-US" sz="2000" b="0">
                <a:latin typeface="Calibri" charset="0"/>
              </a:rPr>
              <a:t>: FORTRAN, ALGOL 60, C</a:t>
            </a:r>
          </a:p>
          <a:p>
            <a:pPr marL="457200" lvl="1" indent="-171450" eaLnBrk="1" hangingPunct="1"/>
            <a:endParaRPr lang="en-US" altLang="en-US" sz="1000" b="0">
              <a:latin typeface="Calibri" charset="0"/>
            </a:endParaRPr>
          </a:p>
          <a:p>
            <a:pPr marL="171450" indent="-171450" eaLnBrk="1" hangingPunct="1"/>
            <a:r>
              <a:rPr lang="en-US" altLang="en-US" sz="2400" b="0">
                <a:latin typeface="Calibri" charset="0"/>
                <a:ea typeface="MS PGothic" charset="-128"/>
              </a:rPr>
              <a:t>Business Applications (1950s)</a:t>
            </a:r>
          </a:p>
          <a:p>
            <a:pPr marL="457200" lvl="1" indent="-171450" eaLnBrk="1" hangingPunct="1"/>
            <a:r>
              <a:rPr lang="en-US" altLang="en-US" sz="2000" b="0">
                <a:latin typeface="Calibri" charset="0"/>
              </a:rPr>
              <a:t>Producing elaborate reports, decimal numbers and character data</a:t>
            </a:r>
          </a:p>
          <a:p>
            <a:pPr marL="457200" lvl="1" indent="-171450" eaLnBrk="1" hangingPunct="1"/>
            <a:r>
              <a:rPr lang="en-US" altLang="en-US" sz="2000">
                <a:latin typeface="Calibri" charset="0"/>
              </a:rPr>
              <a:t>Examples: </a:t>
            </a:r>
            <a:r>
              <a:rPr lang="en-US" altLang="en-US" sz="2000" b="0">
                <a:latin typeface="Calibri" charset="0"/>
              </a:rPr>
              <a:t>COBOL(1960s),Spreadsheets,Wordprocessors,Databases(SQL)</a:t>
            </a:r>
          </a:p>
          <a:p>
            <a:pPr marL="457200" lvl="1" indent="-171450" eaLnBrk="1" hangingPunct="1"/>
            <a:endParaRPr lang="en-US" altLang="en-US" sz="1000" b="0">
              <a:latin typeface="Calibri" charset="0"/>
            </a:endParaRPr>
          </a:p>
          <a:p>
            <a:pPr marL="171450" indent="-171450" eaLnBrk="1" hangingPunct="1"/>
            <a:r>
              <a:rPr lang="en-US" altLang="en-US" sz="2400" b="0">
                <a:latin typeface="Calibri" charset="0"/>
                <a:ea typeface="MS PGothic" charset="-128"/>
              </a:rPr>
              <a:t>Artificial Intelligence</a:t>
            </a:r>
          </a:p>
          <a:p>
            <a:pPr marL="457200" lvl="1" indent="-171450" eaLnBrk="1" hangingPunct="1"/>
            <a:r>
              <a:rPr lang="en-US" altLang="en-US" sz="2000" b="0">
                <a:latin typeface="Calibri" charset="0"/>
              </a:rPr>
              <a:t>Symbolic programming (names rather than numbers, linked lists rather than arrays)</a:t>
            </a:r>
          </a:p>
          <a:p>
            <a:pPr marL="457200" lvl="1" indent="-171450" eaLnBrk="1" hangingPunct="1"/>
            <a:r>
              <a:rPr lang="en-US" altLang="en-US" sz="2000">
                <a:latin typeface="Calibri" charset="0"/>
              </a:rPr>
              <a:t>Examples: </a:t>
            </a:r>
            <a:r>
              <a:rPr lang="en-US" altLang="en-US" sz="2000" b="0">
                <a:latin typeface="Calibri" charset="0"/>
              </a:rPr>
              <a:t>LISP(1959),PROLOG(early1970s)</a:t>
            </a:r>
          </a:p>
        </p:txBody>
      </p:sp>
      <p:sp>
        <p:nvSpPr>
          <p:cNvPr id="10240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3607CFDB-496A-6A47-9274-81D39C377F1C}" type="slidenum">
              <a:rPr lang="tr-TR" altLang="en-US" sz="1400"/>
              <a:pPr/>
              <a:t>66</a:t>
            </a:fld>
            <a:endParaRPr lang="tr-TR" altLang="en-US" sz="140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3425" name="Rectangle 2"/>
          <p:cNvSpPr>
            <a:spLocks noGrp="1" noChangeArrowheads="1"/>
          </p:cNvSpPr>
          <p:nvPr>
            <p:ph type="title"/>
          </p:nvPr>
        </p:nvSpPr>
        <p:spPr>
          <a:xfrm>
            <a:off x="457200" y="228600"/>
            <a:ext cx="8229600" cy="752475"/>
          </a:xfrm>
        </p:spPr>
        <p:txBody>
          <a:bodyPr/>
          <a:lstStyle/>
          <a:p>
            <a:pPr eaLnBrk="1" hangingPunct="1"/>
            <a:r>
              <a:rPr lang="en-US" altLang="en-US">
                <a:latin typeface="Calibri" charset="0"/>
                <a:ea typeface="MS PGothic" charset="-128"/>
              </a:rPr>
              <a:t>Programming Domains (cont’d.)</a:t>
            </a:r>
          </a:p>
        </p:txBody>
      </p:sp>
      <p:sp>
        <p:nvSpPr>
          <p:cNvPr id="103426" name="Rectangle 3"/>
          <p:cNvSpPr>
            <a:spLocks noGrp="1" noChangeArrowheads="1"/>
          </p:cNvSpPr>
          <p:nvPr>
            <p:ph type="body" idx="1"/>
          </p:nvPr>
        </p:nvSpPr>
        <p:spPr>
          <a:xfrm>
            <a:off x="228600" y="1219200"/>
            <a:ext cx="8763000" cy="4953000"/>
          </a:xfrm>
        </p:spPr>
        <p:txBody>
          <a:bodyPr/>
          <a:lstStyle/>
          <a:p>
            <a:pPr marL="171450" indent="-171450" eaLnBrk="1" hangingPunct="1"/>
            <a:r>
              <a:rPr lang="en-US" altLang="en-US" sz="2400" b="0">
                <a:latin typeface="Calibri" charset="0"/>
                <a:ea typeface="MS PGothic" charset="-128"/>
              </a:rPr>
              <a:t>Systems Programming</a:t>
            </a:r>
          </a:p>
          <a:p>
            <a:pPr marL="457200" lvl="1" indent="-171450" eaLnBrk="1" hangingPunct="1"/>
            <a:r>
              <a:rPr lang="en-US" altLang="en-US" sz="2000" b="0">
                <a:latin typeface="Calibri" charset="0"/>
              </a:rPr>
              <a:t>System software: Operating system and all of the programming support tools of a computer system</a:t>
            </a:r>
          </a:p>
          <a:p>
            <a:pPr marL="457200" lvl="1" indent="-171450" eaLnBrk="1" hangingPunct="1"/>
            <a:r>
              <a:rPr lang="en-US" altLang="en-US" sz="2000" b="0">
                <a:latin typeface="Calibri" charset="0"/>
              </a:rPr>
              <a:t>Efficient and fast execution, low-level features for peripheral device drivers</a:t>
            </a:r>
          </a:p>
          <a:p>
            <a:pPr marL="457200" lvl="1" indent="-171450" eaLnBrk="1" hangingPunct="1"/>
            <a:r>
              <a:rPr lang="en-US" altLang="en-US" sz="2000">
                <a:latin typeface="Calibri" charset="0"/>
              </a:rPr>
              <a:t>Examples</a:t>
            </a:r>
            <a:r>
              <a:rPr lang="en-US" altLang="en-US" sz="2000" b="0">
                <a:latin typeface="Calibri" charset="0"/>
              </a:rPr>
              <a:t>: PLS/2(IBM Mainframe), BLISS (Digital), C (Unix)</a:t>
            </a:r>
            <a:br>
              <a:rPr lang="en-US" altLang="en-US" sz="2000" b="0">
                <a:latin typeface="Calibri" charset="0"/>
              </a:rPr>
            </a:br>
            <a:endParaRPr lang="en-US" altLang="en-US" sz="1000" b="0">
              <a:latin typeface="Calibri" charset="0"/>
            </a:endParaRPr>
          </a:p>
          <a:p>
            <a:pPr marL="171450" indent="-171450" eaLnBrk="1" hangingPunct="1"/>
            <a:r>
              <a:rPr lang="en-US" altLang="en-US" sz="2400" b="0">
                <a:latin typeface="Calibri" charset="0"/>
                <a:ea typeface="MS PGothic" charset="-128"/>
              </a:rPr>
              <a:t>Scripting Languages</a:t>
            </a:r>
          </a:p>
          <a:p>
            <a:pPr marL="457200" lvl="1" indent="-171450" eaLnBrk="1" hangingPunct="1"/>
            <a:r>
              <a:rPr lang="en-US" altLang="en-US" sz="2000" b="0">
                <a:latin typeface="Calibri" charset="0"/>
              </a:rPr>
              <a:t>List of commands (Script) to be executed is put in a file. </a:t>
            </a:r>
          </a:p>
          <a:p>
            <a:pPr marL="457200" lvl="1" indent="-171450" eaLnBrk="1" hangingPunct="1"/>
            <a:r>
              <a:rPr lang="en-US" altLang="en-US" sz="2000">
                <a:latin typeface="Calibri" charset="0"/>
              </a:rPr>
              <a:t>Examples:</a:t>
            </a:r>
            <a:r>
              <a:rPr lang="en-US" altLang="en-US" sz="2000" b="0">
                <a:latin typeface="Calibri" charset="0"/>
              </a:rPr>
              <a:t>sh, csh, tcsh, awk, gawk, tcl, perl, javascript</a:t>
            </a:r>
            <a:br>
              <a:rPr lang="en-US" altLang="en-US" sz="2000" b="0">
                <a:latin typeface="Calibri" charset="0"/>
              </a:rPr>
            </a:br>
            <a:endParaRPr lang="en-US" altLang="en-US" sz="1000" b="0">
              <a:latin typeface="Calibri" charset="0"/>
            </a:endParaRPr>
          </a:p>
          <a:p>
            <a:pPr marL="171450" indent="-171450" eaLnBrk="1" hangingPunct="1"/>
            <a:r>
              <a:rPr lang="en-US" altLang="en-US" sz="2400" b="0">
                <a:latin typeface="Calibri" charset="0"/>
                <a:ea typeface="MS PGothic" charset="-128"/>
              </a:rPr>
              <a:t>Special-Purpose languages</a:t>
            </a:r>
          </a:p>
          <a:p>
            <a:pPr marL="457200" lvl="1" indent="-171450" eaLnBrk="1" hangingPunct="1"/>
            <a:r>
              <a:rPr lang="en-US" altLang="en-US" sz="2000">
                <a:latin typeface="Calibri" charset="0"/>
              </a:rPr>
              <a:t>Examples</a:t>
            </a:r>
            <a:r>
              <a:rPr lang="en-US" altLang="en-US" sz="2000" b="0">
                <a:latin typeface="Calibri" charset="0"/>
              </a:rPr>
              <a:t>: RPG (Business Reports), SPICE (Simulation of Electronic Circuitry), SPSS (Statistics), Latex (Document preparation). HTML, XML (web prog.)</a:t>
            </a:r>
          </a:p>
        </p:txBody>
      </p:sp>
      <p:sp>
        <p:nvSpPr>
          <p:cNvPr id="103427"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7DE4E709-A41A-7A4D-BD9E-E85CB0F77EE5}" type="slidenum">
              <a:rPr lang="tr-TR" altLang="en-US" sz="1400"/>
              <a:pPr/>
              <a:t>67</a:t>
            </a:fld>
            <a:endParaRPr lang="tr-TR" altLang="en-US" sz="140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6" name="Rectangle 2"/>
          <p:cNvSpPr>
            <a:spLocks noGrp="1" noChangeArrowheads="1"/>
          </p:cNvSpPr>
          <p:nvPr>
            <p:ph type="title" idx="4294967295"/>
          </p:nvPr>
        </p:nvSpPr>
        <p:spPr/>
        <p:txBody>
          <a:bodyPr/>
          <a:lstStyle/>
          <a:p>
            <a:pPr eaLnBrk="1" hangingPunct="1">
              <a:defRPr/>
            </a:pPr>
            <a:r>
              <a:rPr lang="en-US">
                <a:ea typeface="+mj-ea"/>
              </a:rPr>
              <a:t>Language Categories</a:t>
            </a:r>
          </a:p>
        </p:txBody>
      </p:sp>
      <p:sp>
        <p:nvSpPr>
          <p:cNvPr id="90117" name="Rectangle 3"/>
          <p:cNvSpPr>
            <a:spLocks noGrp="1" noChangeArrowheads="1"/>
          </p:cNvSpPr>
          <p:nvPr>
            <p:ph type="body" idx="4294967295"/>
          </p:nvPr>
        </p:nvSpPr>
        <p:spPr>
          <a:xfrm>
            <a:off x="381000" y="1066800"/>
            <a:ext cx="8382000" cy="5105400"/>
          </a:xfrm>
        </p:spPr>
        <p:txBody>
          <a:bodyPr/>
          <a:lstStyle/>
          <a:p>
            <a:pPr eaLnBrk="1" hangingPunct="1">
              <a:lnSpc>
                <a:spcPct val="80000"/>
              </a:lnSpc>
              <a:defRPr/>
            </a:pPr>
            <a:r>
              <a:rPr lang="en-US" sz="2100" dirty="0">
                <a:ea typeface="+mn-ea"/>
              </a:rPr>
              <a:t>Imperative</a:t>
            </a:r>
          </a:p>
          <a:p>
            <a:pPr lvl="1" eaLnBrk="1" hangingPunct="1">
              <a:lnSpc>
                <a:spcPct val="80000"/>
              </a:lnSpc>
              <a:defRPr/>
            </a:pPr>
            <a:r>
              <a:rPr lang="en-US" sz="2000" b="0" dirty="0"/>
              <a:t>Central features are variables, assignment statements, and iteration</a:t>
            </a:r>
          </a:p>
          <a:p>
            <a:pPr lvl="1" eaLnBrk="1" hangingPunct="1">
              <a:lnSpc>
                <a:spcPct val="80000"/>
              </a:lnSpc>
              <a:defRPr/>
            </a:pPr>
            <a:r>
              <a:rPr lang="en-US" sz="2000" b="0" dirty="0"/>
              <a:t>Include languages that support object-oriented programming</a:t>
            </a:r>
          </a:p>
          <a:p>
            <a:pPr lvl="1" eaLnBrk="1" hangingPunct="1">
              <a:lnSpc>
                <a:spcPct val="80000"/>
              </a:lnSpc>
              <a:defRPr/>
            </a:pPr>
            <a:r>
              <a:rPr lang="en-US" sz="2000" b="0" dirty="0"/>
              <a:t>Include </a:t>
            </a:r>
            <a:r>
              <a:rPr lang="en-US" sz="2000" b="0" i="1" dirty="0"/>
              <a:t>scripting languages</a:t>
            </a:r>
          </a:p>
          <a:p>
            <a:pPr lvl="1" eaLnBrk="1" hangingPunct="1">
              <a:lnSpc>
                <a:spcPct val="80000"/>
              </a:lnSpc>
              <a:defRPr/>
            </a:pPr>
            <a:r>
              <a:rPr lang="en-US" sz="2000" b="0" dirty="0"/>
              <a:t>Include the </a:t>
            </a:r>
            <a:r>
              <a:rPr lang="en-US" sz="2000" b="0" i="1" dirty="0"/>
              <a:t>visual languages</a:t>
            </a:r>
          </a:p>
          <a:p>
            <a:pPr lvl="1" eaLnBrk="1" hangingPunct="1">
              <a:lnSpc>
                <a:spcPct val="80000"/>
              </a:lnSpc>
              <a:defRPr/>
            </a:pPr>
            <a:r>
              <a:rPr lang="en-US" sz="2000" b="0" dirty="0"/>
              <a:t>Examples: C, Java, Perl, Visual BASIC .NET, C++</a:t>
            </a:r>
          </a:p>
          <a:p>
            <a:pPr eaLnBrk="1" hangingPunct="1">
              <a:lnSpc>
                <a:spcPct val="80000"/>
              </a:lnSpc>
              <a:defRPr/>
            </a:pPr>
            <a:r>
              <a:rPr lang="en-US" sz="2100" dirty="0">
                <a:ea typeface="+mn-ea"/>
              </a:rPr>
              <a:t>Functional</a:t>
            </a:r>
          </a:p>
          <a:p>
            <a:pPr lvl="1" eaLnBrk="1" hangingPunct="1">
              <a:lnSpc>
                <a:spcPct val="80000"/>
              </a:lnSpc>
              <a:defRPr/>
            </a:pPr>
            <a:r>
              <a:rPr lang="en-US" sz="2000" b="0" dirty="0"/>
              <a:t>Main means of making computations is by applying functions to given parameters</a:t>
            </a:r>
          </a:p>
          <a:p>
            <a:pPr lvl="1" eaLnBrk="1" hangingPunct="1">
              <a:lnSpc>
                <a:spcPct val="80000"/>
              </a:lnSpc>
              <a:defRPr/>
            </a:pPr>
            <a:r>
              <a:rPr lang="en-US" sz="2000" b="0" dirty="0"/>
              <a:t>Examples: LISP, Scheme, ML, F#</a:t>
            </a:r>
          </a:p>
          <a:p>
            <a:pPr eaLnBrk="1" hangingPunct="1">
              <a:lnSpc>
                <a:spcPct val="80000"/>
              </a:lnSpc>
              <a:defRPr/>
            </a:pPr>
            <a:r>
              <a:rPr lang="en-US" sz="2100" dirty="0">
                <a:ea typeface="+mn-ea"/>
              </a:rPr>
              <a:t>Logic</a:t>
            </a:r>
          </a:p>
          <a:p>
            <a:pPr lvl="1" eaLnBrk="1" hangingPunct="1">
              <a:lnSpc>
                <a:spcPct val="80000"/>
              </a:lnSpc>
              <a:defRPr/>
            </a:pPr>
            <a:r>
              <a:rPr lang="en-US" sz="2000" b="0" dirty="0"/>
              <a:t>Rule-based (rules are specified in no particular order)</a:t>
            </a:r>
          </a:p>
          <a:p>
            <a:pPr lvl="1" eaLnBrk="1" hangingPunct="1">
              <a:lnSpc>
                <a:spcPct val="80000"/>
              </a:lnSpc>
              <a:defRPr/>
            </a:pPr>
            <a:r>
              <a:rPr lang="en-US" sz="2000" b="0" dirty="0"/>
              <a:t>Example: Prolog</a:t>
            </a:r>
          </a:p>
          <a:p>
            <a:pPr eaLnBrk="1" hangingPunct="1">
              <a:lnSpc>
                <a:spcPct val="80000"/>
              </a:lnSpc>
              <a:defRPr/>
            </a:pPr>
            <a:r>
              <a:rPr lang="en-US" sz="2100" dirty="0">
                <a:ea typeface="+mn-ea"/>
              </a:rPr>
              <a:t>Markup/programming hybrid</a:t>
            </a:r>
            <a:r>
              <a:rPr lang="en-US" sz="2100" b="0" dirty="0">
                <a:ea typeface="+mn-ea"/>
              </a:rPr>
              <a:t> </a:t>
            </a:r>
          </a:p>
          <a:p>
            <a:pPr lvl="1" eaLnBrk="1" hangingPunct="1">
              <a:lnSpc>
                <a:spcPct val="80000"/>
              </a:lnSpc>
              <a:defRPr/>
            </a:pPr>
            <a:r>
              <a:rPr lang="en-US" sz="2000" b="0" dirty="0"/>
              <a:t>Markup languages extended to support some programming</a:t>
            </a:r>
          </a:p>
          <a:p>
            <a:pPr lvl="1" eaLnBrk="1" hangingPunct="1">
              <a:lnSpc>
                <a:spcPct val="80000"/>
              </a:lnSpc>
              <a:defRPr/>
            </a:pPr>
            <a:r>
              <a:rPr lang="en-US" sz="2000" b="0" dirty="0"/>
              <a:t>Examples: JSTL, XSLT</a:t>
            </a:r>
          </a:p>
          <a:p>
            <a:pPr eaLnBrk="1" hangingPunct="1">
              <a:lnSpc>
                <a:spcPct val="80000"/>
              </a:lnSpc>
              <a:defRPr/>
            </a:pPr>
            <a:endParaRPr lang="en-US" sz="2100" b="0" dirty="0">
              <a:ea typeface="+mn-ea"/>
            </a:endParaRPr>
          </a:p>
        </p:txBody>
      </p:sp>
      <p:sp>
        <p:nvSpPr>
          <p:cNvPr id="10445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9F61DE2C-1347-A349-8CE3-ACC0C48960B8}" type="slidenum">
              <a:rPr lang="tr-TR" altLang="en-US" sz="1400"/>
              <a:pPr/>
              <a:t>68</a:t>
            </a:fld>
            <a:endParaRPr lang="tr-TR" altLang="en-US" sz="1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011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011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011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011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011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0117">
                                            <p:txEl>
                                              <p:pRg st="5" end="5"/>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0117">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0117">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0117">
                                            <p:txEl>
                                              <p:pRg st="8" end="8"/>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0117">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0117">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0117">
                                            <p:txEl>
                                              <p:pRg st="11" end="11"/>
                                            </p:txEl>
                                          </p:spTgt>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0117">
                                            <p:txEl>
                                              <p:pRg st="12" end="12"/>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0117">
                                            <p:txEl>
                                              <p:pRg st="13" end="13"/>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90117">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117"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Slide Number Placeholder 4">
            <a:extLst>
              <a:ext uri="{FF2B5EF4-FFF2-40B4-BE49-F238E27FC236}">
                <a16:creationId xmlns:a16="http://schemas.microsoft.com/office/drawing/2014/main" id="{1730500D-FECA-DD4F-ABAC-B91E6990697D}"/>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800">
                <a:solidFill>
                  <a:schemeClr val="accent2"/>
                </a:solidFill>
                <a:latin typeface="Lucida Sans Unicode" panose="020B0602030504020204" pitchFamily="34" charset="0"/>
                <a:cs typeface="Lucida Sans Unicode" panose="020B0602030504020204" pitchFamily="34" charset="0"/>
              </a:defRPr>
            </a:lvl1pPr>
            <a:lvl2pPr marL="742950" indent="-285750">
              <a:spcBef>
                <a:spcPct val="20000"/>
              </a:spcBef>
              <a:buChar char="–"/>
              <a:defRPr sz="2400">
                <a:solidFill>
                  <a:schemeClr val="accent2"/>
                </a:solidFill>
                <a:latin typeface="Lucida Sans Unicode" panose="020B0602030504020204" pitchFamily="34" charset="0"/>
                <a:cs typeface="Lucida Sans Unicode" panose="020B0602030504020204" pitchFamily="34" charset="0"/>
              </a:defRPr>
            </a:lvl2pPr>
            <a:lvl3pPr marL="1143000" indent="-228600">
              <a:spcBef>
                <a:spcPct val="20000"/>
              </a:spcBef>
              <a:buChar char="•"/>
              <a:defRPr sz="2100">
                <a:solidFill>
                  <a:srgbClr val="666699"/>
                </a:solidFill>
                <a:latin typeface="Lucida Sans Unicode" panose="020B0602030504020204" pitchFamily="34" charset="0"/>
                <a:cs typeface="Lucida Sans Unicode" panose="020B0602030504020204" pitchFamily="34" charset="0"/>
              </a:defRPr>
            </a:lvl3pPr>
            <a:lvl4pPr marL="1600200" indent="-228600">
              <a:spcBef>
                <a:spcPct val="20000"/>
              </a:spcBef>
              <a:buChar char="–"/>
              <a:defRPr>
                <a:solidFill>
                  <a:schemeClr val="accent2"/>
                </a:solidFill>
                <a:latin typeface="Lucida Sans Unicode" panose="020B0602030504020204" pitchFamily="34" charset="0"/>
                <a:cs typeface="Lucida Sans Unicode" panose="020B0602030504020204" pitchFamily="34" charset="0"/>
              </a:defRPr>
            </a:lvl4pPr>
            <a:lvl5pPr marL="2057400" indent="-228600">
              <a:spcBef>
                <a:spcPct val="20000"/>
              </a:spcBef>
              <a:buChar char="»"/>
              <a:defRPr>
                <a:solidFill>
                  <a:srgbClr val="666699"/>
                </a:solidFill>
                <a:latin typeface="Lucida Sans Unicode" panose="020B0602030504020204" pitchFamily="34" charset="0"/>
                <a:cs typeface="Lucida Sans Unicode" panose="020B0602030504020204" pitchFamily="34" charset="0"/>
              </a:defRPr>
            </a:lvl5pPr>
            <a:lvl6pPr marL="2514600" indent="-228600" eaLnBrk="0" fontAlgn="base" hangingPunct="0">
              <a:spcBef>
                <a:spcPct val="20000"/>
              </a:spcBef>
              <a:spcAft>
                <a:spcPct val="0"/>
              </a:spcAft>
              <a:buChar char="»"/>
              <a:defRPr>
                <a:solidFill>
                  <a:srgbClr val="666699"/>
                </a:solidFill>
                <a:latin typeface="Lucida Sans Unicode" panose="020B0602030504020204" pitchFamily="34" charset="0"/>
                <a:cs typeface="Lucida Sans Unicode" panose="020B0602030504020204" pitchFamily="34" charset="0"/>
              </a:defRPr>
            </a:lvl6pPr>
            <a:lvl7pPr marL="2971800" indent="-228600" eaLnBrk="0" fontAlgn="base" hangingPunct="0">
              <a:spcBef>
                <a:spcPct val="20000"/>
              </a:spcBef>
              <a:spcAft>
                <a:spcPct val="0"/>
              </a:spcAft>
              <a:buChar char="»"/>
              <a:defRPr>
                <a:solidFill>
                  <a:srgbClr val="666699"/>
                </a:solidFill>
                <a:latin typeface="Lucida Sans Unicode" panose="020B0602030504020204" pitchFamily="34" charset="0"/>
                <a:cs typeface="Lucida Sans Unicode" panose="020B0602030504020204" pitchFamily="34" charset="0"/>
              </a:defRPr>
            </a:lvl7pPr>
            <a:lvl8pPr marL="3429000" indent="-228600" eaLnBrk="0" fontAlgn="base" hangingPunct="0">
              <a:spcBef>
                <a:spcPct val="20000"/>
              </a:spcBef>
              <a:spcAft>
                <a:spcPct val="0"/>
              </a:spcAft>
              <a:buChar char="»"/>
              <a:defRPr>
                <a:solidFill>
                  <a:srgbClr val="666699"/>
                </a:solidFill>
                <a:latin typeface="Lucida Sans Unicode" panose="020B0602030504020204" pitchFamily="34" charset="0"/>
                <a:cs typeface="Lucida Sans Unicode" panose="020B0602030504020204" pitchFamily="34" charset="0"/>
              </a:defRPr>
            </a:lvl8pPr>
            <a:lvl9pPr marL="3886200" indent="-228600" eaLnBrk="0" fontAlgn="base" hangingPunct="0">
              <a:spcBef>
                <a:spcPct val="20000"/>
              </a:spcBef>
              <a:spcAft>
                <a:spcPct val="0"/>
              </a:spcAft>
              <a:buChar char="»"/>
              <a:defRPr>
                <a:solidFill>
                  <a:srgbClr val="666699"/>
                </a:solidFill>
                <a:latin typeface="Lucida Sans Unicode" panose="020B0602030504020204" pitchFamily="34" charset="0"/>
                <a:cs typeface="Lucida Sans Unicode" panose="020B0602030504020204" pitchFamily="34" charset="0"/>
              </a:defRPr>
            </a:lvl9pPr>
          </a:lstStyle>
          <a:p>
            <a:pPr>
              <a:spcBef>
                <a:spcPct val="0"/>
              </a:spcBef>
              <a:buFontTx/>
              <a:buNone/>
            </a:pPr>
            <a:r>
              <a:rPr lang="en-US" altLang="en-US" sz="1000">
                <a:solidFill>
                  <a:schemeClr val="tx1"/>
                </a:solidFill>
                <a:latin typeface="Arial" panose="020B0604020202020204" pitchFamily="34" charset="0"/>
              </a:rPr>
              <a:t>1-</a:t>
            </a:r>
            <a:fld id="{0CCEE5EE-B077-494F-92AF-9D0F88A82342}" type="slidenum">
              <a:rPr lang="en-US" altLang="en-US" sz="1000" smtClean="0">
                <a:solidFill>
                  <a:schemeClr val="tx1"/>
                </a:solidFill>
                <a:latin typeface="Arial" panose="020B0604020202020204" pitchFamily="34" charset="0"/>
              </a:rPr>
              <a:pPr>
                <a:spcBef>
                  <a:spcPct val="0"/>
                </a:spcBef>
                <a:buFontTx/>
                <a:buNone/>
              </a:pPr>
              <a:t>69</a:t>
            </a:fld>
            <a:endParaRPr lang="en-US" altLang="en-US" sz="1000">
              <a:solidFill>
                <a:schemeClr val="tx1"/>
              </a:solidFill>
              <a:latin typeface="Arial" panose="020B0604020202020204" pitchFamily="34" charset="0"/>
            </a:endParaRPr>
          </a:p>
        </p:txBody>
      </p:sp>
      <p:sp>
        <p:nvSpPr>
          <p:cNvPr id="41988" name="Rectangle 2">
            <a:extLst>
              <a:ext uri="{FF2B5EF4-FFF2-40B4-BE49-F238E27FC236}">
                <a16:creationId xmlns:a16="http://schemas.microsoft.com/office/drawing/2014/main" id="{423A54F7-C439-F446-A143-287F083F4928}"/>
              </a:ext>
            </a:extLst>
          </p:cNvPr>
          <p:cNvSpPr>
            <a:spLocks noGrp="1" noChangeArrowheads="1"/>
          </p:cNvSpPr>
          <p:nvPr>
            <p:ph type="title"/>
          </p:nvPr>
        </p:nvSpPr>
        <p:spPr/>
        <p:txBody>
          <a:bodyPr/>
          <a:lstStyle/>
          <a:p>
            <a:pPr eaLnBrk="1" hangingPunct="1"/>
            <a:r>
              <a:rPr lang="en-US" altLang="en-US"/>
              <a:t>Implementation Methods</a:t>
            </a:r>
          </a:p>
        </p:txBody>
      </p:sp>
      <p:sp>
        <p:nvSpPr>
          <p:cNvPr id="41989" name="Rectangle 3">
            <a:extLst>
              <a:ext uri="{FF2B5EF4-FFF2-40B4-BE49-F238E27FC236}">
                <a16:creationId xmlns:a16="http://schemas.microsoft.com/office/drawing/2014/main" id="{C0BC3D3D-63EF-8A4D-9133-D22AD85118A7}"/>
              </a:ext>
            </a:extLst>
          </p:cNvPr>
          <p:cNvSpPr>
            <a:spLocks noGrp="1" noChangeArrowheads="1"/>
          </p:cNvSpPr>
          <p:nvPr>
            <p:ph type="body" idx="1"/>
          </p:nvPr>
        </p:nvSpPr>
        <p:spPr>
          <a:xfrm>
            <a:off x="0" y="914400"/>
            <a:ext cx="9144000" cy="5486400"/>
          </a:xfrm>
        </p:spPr>
        <p:txBody>
          <a:bodyPr/>
          <a:lstStyle/>
          <a:p>
            <a:pPr eaLnBrk="1" hangingPunct="1"/>
            <a:r>
              <a:rPr lang="en-US" altLang="en-US" sz="2400" dirty="0"/>
              <a:t>Compilation</a:t>
            </a:r>
          </a:p>
          <a:p>
            <a:pPr lvl="1" eaLnBrk="1" hangingPunct="1"/>
            <a:r>
              <a:rPr lang="en-US" altLang="en-US" sz="2400" b="0" dirty="0"/>
              <a:t>Programs are translated into machine language; includes JIT systems</a:t>
            </a:r>
          </a:p>
          <a:p>
            <a:pPr lvl="1" eaLnBrk="1" hangingPunct="1"/>
            <a:r>
              <a:rPr lang="en-US" altLang="en-US" sz="2400" b="0" dirty="0"/>
              <a:t>Use: Large commercial applications</a:t>
            </a:r>
          </a:p>
          <a:p>
            <a:pPr lvl="1" eaLnBrk="1" hangingPunct="1">
              <a:buFontTx/>
              <a:buNone/>
            </a:pPr>
            <a:endParaRPr lang="en-US" altLang="en-US" sz="2000" dirty="0"/>
          </a:p>
          <a:p>
            <a:pPr eaLnBrk="1" hangingPunct="1"/>
            <a:r>
              <a:rPr lang="en-US" altLang="en-US" sz="2400" dirty="0"/>
              <a:t>Pure Interpretation</a:t>
            </a:r>
          </a:p>
          <a:p>
            <a:pPr lvl="1" eaLnBrk="1" hangingPunct="1"/>
            <a:r>
              <a:rPr lang="en-US" altLang="en-US" sz="2400" b="0" dirty="0"/>
              <a:t>Programs are interpreted by another program known as an interpreter</a:t>
            </a:r>
          </a:p>
          <a:p>
            <a:pPr lvl="1" eaLnBrk="1" hangingPunct="1"/>
            <a:r>
              <a:rPr lang="en-US" altLang="en-US" sz="2400" b="0" dirty="0"/>
              <a:t>Use: Small programs or when efficiency is not an issue</a:t>
            </a:r>
          </a:p>
          <a:p>
            <a:pPr lvl="1" eaLnBrk="1" hangingPunct="1">
              <a:buFontTx/>
              <a:buNone/>
            </a:pPr>
            <a:endParaRPr lang="en-US" altLang="en-US" sz="2000" dirty="0"/>
          </a:p>
          <a:p>
            <a:pPr eaLnBrk="1" hangingPunct="1"/>
            <a:r>
              <a:rPr lang="en-US" altLang="en-US" sz="2400" dirty="0"/>
              <a:t>Hybrid Implementation Systems</a:t>
            </a:r>
          </a:p>
          <a:p>
            <a:pPr lvl="1" eaLnBrk="1" hangingPunct="1"/>
            <a:r>
              <a:rPr lang="en-US" altLang="en-US" sz="2400" b="0" dirty="0"/>
              <a:t>A compromise between compilers and pure interpreters</a:t>
            </a:r>
          </a:p>
          <a:p>
            <a:pPr lvl="1" eaLnBrk="1" hangingPunct="1"/>
            <a:r>
              <a:rPr lang="en-US" altLang="en-US" sz="2400" b="0" dirty="0"/>
              <a:t>Use: Small and medium systems when efficiency is not the first concern</a:t>
            </a:r>
          </a:p>
        </p:txBody>
      </p:sp>
    </p:spTree>
    <p:extLst>
      <p:ext uri="{BB962C8B-B14F-4D97-AF65-F5344CB8AC3E}">
        <p14:creationId xmlns:p14="http://schemas.microsoft.com/office/powerpoint/2010/main" val="13043074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defRPr/>
            </a:pPr>
            <a:r>
              <a:rPr lang="en-US" sz="3600" dirty="0">
                <a:ea typeface="+mj-ea"/>
              </a:rPr>
              <a:t>Why Study Programming Languages?</a:t>
            </a:r>
          </a:p>
        </p:txBody>
      </p:sp>
      <p:sp>
        <p:nvSpPr>
          <p:cNvPr id="5123" name="Rectangle 3"/>
          <p:cNvSpPr>
            <a:spLocks noGrp="1" noChangeArrowheads="1"/>
          </p:cNvSpPr>
          <p:nvPr>
            <p:ph type="body" idx="1"/>
          </p:nvPr>
        </p:nvSpPr>
        <p:spPr/>
        <p:txBody>
          <a:bodyPr/>
          <a:lstStyle/>
          <a:p>
            <a:pPr eaLnBrk="1" hangingPunct="1">
              <a:defRPr/>
            </a:pPr>
            <a:r>
              <a:rPr lang="en-US" sz="2800" b="0" dirty="0">
                <a:ea typeface="+mn-ea"/>
              </a:rPr>
              <a:t>One or two languages is not enough for a computer scientist.</a:t>
            </a:r>
          </a:p>
          <a:p>
            <a:pPr eaLnBrk="1" hangingPunct="1">
              <a:defRPr/>
            </a:pPr>
            <a:r>
              <a:rPr lang="en-US" sz="2800" b="0" dirty="0">
                <a:ea typeface="+mn-ea"/>
              </a:rPr>
              <a:t>You should know </a:t>
            </a:r>
          </a:p>
          <a:p>
            <a:pPr lvl="1" eaLnBrk="1" hangingPunct="1">
              <a:defRPr/>
            </a:pPr>
            <a:r>
              <a:rPr lang="en-US" sz="2400" b="0" dirty="0"/>
              <a:t>the general concepts beneath the requirements </a:t>
            </a:r>
          </a:p>
          <a:p>
            <a:pPr lvl="1" eaLnBrk="1" hangingPunct="1">
              <a:defRPr/>
            </a:pPr>
            <a:r>
              <a:rPr lang="en-US" sz="2400" b="0" dirty="0"/>
              <a:t>choices in designing programming languages.</a:t>
            </a:r>
          </a:p>
        </p:txBody>
      </p:sp>
      <p:sp>
        <p:nvSpPr>
          <p:cNvPr id="2253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F320268C-9658-634A-9DD6-2D0F52922E40}" type="slidenum">
              <a:rPr lang="tr-TR" altLang="en-US" sz="1400"/>
              <a:pPr/>
              <a:t>7</a:t>
            </a:fld>
            <a:endParaRPr lang="tr-TR" altLang="en-US" sz="140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82D25-FEA5-8F49-B94E-9E90C37E09F7}"/>
              </a:ext>
            </a:extLst>
          </p:cNvPr>
          <p:cNvSpPr>
            <a:spLocks noGrp="1"/>
          </p:cNvSpPr>
          <p:nvPr>
            <p:ph type="ctrTitle"/>
          </p:nvPr>
        </p:nvSpPr>
        <p:spPr/>
        <p:txBody>
          <a:bodyPr/>
          <a:lstStyle/>
          <a:p>
            <a:r>
              <a:rPr lang="tr-TR" dirty="0"/>
              <a:t>Watch </a:t>
            </a:r>
            <a:r>
              <a:rPr lang="tr-TR" dirty="0" err="1"/>
              <a:t>the</a:t>
            </a:r>
            <a:r>
              <a:rPr lang="tr-TR" dirty="0"/>
              <a:t> </a:t>
            </a:r>
            <a:r>
              <a:rPr lang="tr-TR" dirty="0" err="1"/>
              <a:t>lecture</a:t>
            </a:r>
            <a:r>
              <a:rPr lang="tr-TR" dirty="0"/>
              <a:t> </a:t>
            </a:r>
            <a:r>
              <a:rPr lang="tr-TR" dirty="0" err="1"/>
              <a:t>recording</a:t>
            </a:r>
            <a:r>
              <a:rPr lang="tr-TR" dirty="0"/>
              <a:t> on </a:t>
            </a:r>
            <a:r>
              <a:rPr lang="tr-TR" dirty="0" err="1"/>
              <a:t>compilation</a:t>
            </a:r>
            <a:r>
              <a:rPr lang="tr-TR" dirty="0"/>
              <a:t> </a:t>
            </a:r>
            <a:r>
              <a:rPr lang="tr-TR" dirty="0" err="1"/>
              <a:t>and</a:t>
            </a:r>
            <a:r>
              <a:rPr lang="tr-TR" dirty="0"/>
              <a:t> </a:t>
            </a:r>
            <a:r>
              <a:rPr lang="tr-TR" dirty="0" err="1"/>
              <a:t>interpretation</a:t>
            </a:r>
            <a:endParaRPr lang="tr-TR" dirty="0"/>
          </a:p>
        </p:txBody>
      </p:sp>
      <p:sp>
        <p:nvSpPr>
          <p:cNvPr id="5" name="Subtitle 4">
            <a:extLst>
              <a:ext uri="{FF2B5EF4-FFF2-40B4-BE49-F238E27FC236}">
                <a16:creationId xmlns:a16="http://schemas.microsoft.com/office/drawing/2014/main" id="{091FB954-4D32-E146-825F-5C40D1560344}"/>
              </a:ext>
            </a:extLst>
          </p:cNvPr>
          <p:cNvSpPr>
            <a:spLocks noGrp="1"/>
          </p:cNvSpPr>
          <p:nvPr>
            <p:ph type="subTitle" idx="1"/>
          </p:nvPr>
        </p:nvSpPr>
        <p:spPr/>
        <p:txBody>
          <a:bodyPr/>
          <a:lstStyle/>
          <a:p>
            <a:r>
              <a:rPr lang="tr-TR" dirty="0" err="1"/>
              <a:t>From</a:t>
            </a:r>
            <a:r>
              <a:rPr lang="tr-TR" dirty="0"/>
              <a:t> </a:t>
            </a:r>
            <a:r>
              <a:rPr lang="tr-TR" dirty="0" err="1"/>
              <a:t>Piazza</a:t>
            </a:r>
            <a:r>
              <a:rPr lang="tr-TR" dirty="0"/>
              <a:t>/</a:t>
            </a:r>
            <a:r>
              <a:rPr lang="tr-TR" dirty="0" err="1"/>
              <a:t>resources</a:t>
            </a:r>
            <a:endParaRPr lang="tr-TR" dirty="0"/>
          </a:p>
        </p:txBody>
      </p:sp>
      <p:sp>
        <p:nvSpPr>
          <p:cNvPr id="4" name="Slide Number Placeholder 3">
            <a:extLst>
              <a:ext uri="{FF2B5EF4-FFF2-40B4-BE49-F238E27FC236}">
                <a16:creationId xmlns:a16="http://schemas.microsoft.com/office/drawing/2014/main" id="{15EE85C0-6962-9746-B85C-016094B82AAD}"/>
              </a:ext>
            </a:extLst>
          </p:cNvPr>
          <p:cNvSpPr>
            <a:spLocks noGrp="1"/>
          </p:cNvSpPr>
          <p:nvPr>
            <p:ph type="sldNum" sz="quarter" idx="12"/>
          </p:nvPr>
        </p:nvSpPr>
        <p:spPr/>
        <p:txBody>
          <a:bodyPr/>
          <a:lstStyle/>
          <a:p>
            <a:fld id="{497233C6-A50D-CE42-9328-30CB53977322}" type="slidenum">
              <a:rPr lang="tr-TR" altLang="en-US" smtClean="0"/>
              <a:pPr/>
              <a:t>70</a:t>
            </a:fld>
            <a:endParaRPr lang="tr-TR" altLang="en-US"/>
          </a:p>
        </p:txBody>
      </p:sp>
    </p:spTree>
    <p:extLst>
      <p:ext uri="{BB962C8B-B14F-4D97-AF65-F5344CB8AC3E}">
        <p14:creationId xmlns:p14="http://schemas.microsoft.com/office/powerpoint/2010/main" val="101729985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2"/>
          <p:cNvSpPr>
            <a:spLocks noGrp="1" noChangeArrowheads="1"/>
          </p:cNvSpPr>
          <p:nvPr>
            <p:ph type="title"/>
          </p:nvPr>
        </p:nvSpPr>
        <p:spPr>
          <a:xfrm>
            <a:off x="152400" y="274638"/>
            <a:ext cx="8991600" cy="639762"/>
          </a:xfrm>
        </p:spPr>
        <p:txBody>
          <a:bodyPr/>
          <a:lstStyle/>
          <a:p>
            <a:pPr eaLnBrk="1" hangingPunct="1"/>
            <a:r>
              <a:rPr lang="ja-JP" altLang="en-US">
                <a:latin typeface="Calibri" charset="0"/>
                <a:ea typeface="MS PGothic" charset="-128"/>
              </a:rPr>
              <a:t>“</a:t>
            </a:r>
            <a:r>
              <a:rPr lang="en-US" altLang="ja-JP">
                <a:latin typeface="Calibri" charset="0"/>
                <a:ea typeface="MS PGothic" charset="-128"/>
              </a:rPr>
              <a:t>Hello World</a:t>
            </a:r>
            <a:r>
              <a:rPr lang="ja-JP" altLang="en-US">
                <a:latin typeface="Calibri" charset="0"/>
                <a:ea typeface="MS PGothic" charset="-128"/>
              </a:rPr>
              <a:t>”</a:t>
            </a:r>
            <a:r>
              <a:rPr lang="en-US" altLang="ja-JP">
                <a:latin typeface="Calibri" charset="0"/>
                <a:ea typeface="MS PGothic" charset="-128"/>
              </a:rPr>
              <a:t> in different languages</a:t>
            </a:r>
            <a:endParaRPr lang="en-US" altLang="en-US">
              <a:latin typeface="Calibri" charset="0"/>
              <a:ea typeface="MS PGothic" charset="-128"/>
            </a:endParaRPr>
          </a:p>
        </p:txBody>
      </p:sp>
      <p:sp>
        <p:nvSpPr>
          <p:cNvPr id="131075" name="Rectangle 3"/>
          <p:cNvSpPr>
            <a:spLocks noGrp="1" noChangeArrowheads="1"/>
          </p:cNvSpPr>
          <p:nvPr>
            <p:ph type="body" idx="1"/>
          </p:nvPr>
        </p:nvSpPr>
        <p:spPr>
          <a:xfrm>
            <a:off x="457200" y="1371600"/>
            <a:ext cx="8534400" cy="4759325"/>
          </a:xfrm>
        </p:spPr>
        <p:txBody>
          <a:bodyPr/>
          <a:lstStyle/>
          <a:p>
            <a:pPr eaLnBrk="1" hangingPunct="1">
              <a:buFont typeface="Wingdings" charset="0"/>
              <a:buNone/>
              <a:defRPr/>
            </a:pPr>
            <a:r>
              <a:rPr lang="en-US" sz="2000" b="0" dirty="0">
                <a:hlinkClick r:id="rId2"/>
              </a:rPr>
              <a:t>https://www.geeksforgeeks.org/hello-world-in-30-different-languages/</a:t>
            </a:r>
            <a:endParaRPr lang="en-US" sz="2000" b="0" dirty="0"/>
          </a:p>
          <a:p>
            <a:pPr eaLnBrk="1" hangingPunct="1">
              <a:buFont typeface="Wingdings" charset="0"/>
              <a:buNone/>
              <a:defRPr/>
            </a:pPr>
            <a:endParaRPr lang="en-US" sz="2000" b="0" dirty="0"/>
          </a:p>
          <a:p>
            <a:pPr eaLnBrk="1" hangingPunct="1">
              <a:buFont typeface="Wingdings" charset="0"/>
              <a:buNone/>
              <a:defRPr/>
            </a:pPr>
            <a:endParaRPr lang="en-US" sz="2000" b="0" dirty="0">
              <a:ea typeface="+mn-ea"/>
            </a:endParaRPr>
          </a:p>
        </p:txBody>
      </p:sp>
      <p:sp>
        <p:nvSpPr>
          <p:cNvPr id="12493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3BAD4FCE-F28C-A74B-AA30-DB48538ED96E}" type="slidenum">
              <a:rPr lang="tr-TR" altLang="en-US" sz="1400"/>
              <a:pPr/>
              <a:t>71</a:t>
            </a:fld>
            <a:endParaRPr lang="tr-TR" altLang="en-US" sz="140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Grp="1" noChangeArrowheads="1"/>
          </p:cNvSpPr>
          <p:nvPr>
            <p:ph type="title"/>
          </p:nvPr>
        </p:nvSpPr>
        <p:spPr/>
        <p:txBody>
          <a:bodyPr/>
          <a:lstStyle/>
          <a:p>
            <a:pPr eaLnBrk="1" hangingPunct="1">
              <a:defRPr/>
            </a:pPr>
            <a:r>
              <a:rPr lang="en-US">
                <a:ea typeface="+mj-ea"/>
              </a:rPr>
              <a:t>Java</a:t>
            </a:r>
          </a:p>
        </p:txBody>
      </p:sp>
      <p:sp>
        <p:nvSpPr>
          <p:cNvPr id="132099" name="Rectangle 3"/>
          <p:cNvSpPr>
            <a:spLocks noGrp="1" noChangeArrowheads="1"/>
          </p:cNvSpPr>
          <p:nvPr>
            <p:ph type="body" idx="1"/>
          </p:nvPr>
        </p:nvSpPr>
        <p:spPr/>
        <p:txBody>
          <a:bodyPr/>
          <a:lstStyle/>
          <a:p>
            <a:pPr eaLnBrk="1" hangingPunct="1">
              <a:buFont typeface="Wingdings" charset="0"/>
              <a:buNone/>
              <a:defRPr/>
            </a:pPr>
            <a:r>
              <a:rPr lang="en-US" sz="2600" b="0" dirty="0">
                <a:latin typeface="Courier New" charset="0"/>
                <a:ea typeface="+mn-ea"/>
              </a:rPr>
              <a:t>public class Hello {</a:t>
            </a:r>
          </a:p>
          <a:p>
            <a:pPr eaLnBrk="1" hangingPunct="1">
              <a:buFont typeface="Wingdings" charset="0"/>
              <a:buNone/>
              <a:defRPr/>
            </a:pPr>
            <a:r>
              <a:rPr lang="en-US" sz="2600" b="0" dirty="0">
                <a:latin typeface="Courier New" charset="0"/>
                <a:ea typeface="+mn-ea"/>
              </a:rPr>
              <a:t>	public static void main(String[] </a:t>
            </a:r>
            <a:r>
              <a:rPr lang="en-US" sz="2600" b="0" dirty="0" err="1">
                <a:latin typeface="Courier New" charset="0"/>
                <a:ea typeface="+mn-ea"/>
              </a:rPr>
              <a:t>args</a:t>
            </a:r>
            <a:r>
              <a:rPr lang="en-US" sz="2600" b="0" dirty="0">
                <a:latin typeface="Courier New" charset="0"/>
                <a:ea typeface="+mn-ea"/>
              </a:rPr>
              <a:t>) {</a:t>
            </a:r>
          </a:p>
          <a:p>
            <a:pPr eaLnBrk="1" hangingPunct="1">
              <a:buFont typeface="Wingdings" charset="0"/>
              <a:buNone/>
              <a:defRPr/>
            </a:pPr>
            <a:r>
              <a:rPr lang="en-US" sz="2600" b="0" dirty="0">
                <a:latin typeface="Courier New" charset="0"/>
                <a:ea typeface="+mn-ea"/>
              </a:rPr>
              <a:t>	</a:t>
            </a:r>
            <a:r>
              <a:rPr lang="en-US" sz="2600" b="0" dirty="0" err="1">
                <a:latin typeface="Courier New" charset="0"/>
                <a:ea typeface="+mn-ea"/>
              </a:rPr>
              <a:t>System.out.println</a:t>
            </a:r>
            <a:r>
              <a:rPr lang="en-US" sz="2600" b="0" dirty="0">
                <a:latin typeface="Courier New" charset="0"/>
                <a:ea typeface="+mn-ea"/>
              </a:rPr>
              <a:t>("Hello, world!");</a:t>
            </a:r>
          </a:p>
          <a:p>
            <a:pPr eaLnBrk="1" hangingPunct="1">
              <a:buFont typeface="Wingdings" charset="0"/>
              <a:buNone/>
              <a:defRPr/>
            </a:pPr>
            <a:r>
              <a:rPr lang="en-US" sz="2600" b="0" dirty="0">
                <a:latin typeface="Courier New" charset="0"/>
                <a:ea typeface="+mn-ea"/>
              </a:rPr>
              <a:t>	}</a:t>
            </a:r>
          </a:p>
          <a:p>
            <a:pPr eaLnBrk="1" hangingPunct="1">
              <a:buFont typeface="Wingdings" charset="0"/>
              <a:buNone/>
              <a:defRPr/>
            </a:pPr>
            <a:r>
              <a:rPr lang="en-US" sz="2600" b="0" dirty="0">
                <a:latin typeface="Courier New" charset="0"/>
                <a:ea typeface="+mn-ea"/>
              </a:rPr>
              <a:t>}</a:t>
            </a:r>
          </a:p>
        </p:txBody>
      </p:sp>
      <p:sp>
        <p:nvSpPr>
          <p:cNvPr id="12595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0D6B9E90-AE46-674F-94BF-D8BB57E8FEA0}" type="slidenum">
              <a:rPr lang="tr-TR" altLang="en-US" sz="1400"/>
              <a:pPr/>
              <a:t>72</a:t>
            </a:fld>
            <a:endParaRPr lang="tr-TR" altLang="en-US" sz="140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2"/>
          <p:cNvSpPr>
            <a:spLocks noGrp="1" noChangeArrowheads="1"/>
          </p:cNvSpPr>
          <p:nvPr>
            <p:ph type="title"/>
          </p:nvPr>
        </p:nvSpPr>
        <p:spPr/>
        <p:txBody>
          <a:bodyPr/>
          <a:lstStyle/>
          <a:p>
            <a:pPr eaLnBrk="1" hangingPunct="1">
              <a:defRPr/>
            </a:pPr>
            <a:r>
              <a:rPr lang="en-US">
                <a:ea typeface="+mj-ea"/>
              </a:rPr>
              <a:t>Assembly Language</a:t>
            </a:r>
          </a:p>
        </p:txBody>
      </p:sp>
      <p:sp>
        <p:nvSpPr>
          <p:cNvPr id="141315" name="Rectangle 3"/>
          <p:cNvSpPr>
            <a:spLocks noGrp="1" noChangeArrowheads="1"/>
          </p:cNvSpPr>
          <p:nvPr>
            <p:ph type="body" idx="1"/>
          </p:nvPr>
        </p:nvSpPr>
        <p:spPr>
          <a:xfrm>
            <a:off x="228600" y="1371600"/>
            <a:ext cx="8915400" cy="4759325"/>
          </a:xfrm>
        </p:spPr>
        <p:txBody>
          <a:bodyPr/>
          <a:lstStyle/>
          <a:p>
            <a:pPr eaLnBrk="1" hangingPunct="1">
              <a:lnSpc>
                <a:spcPct val="90000"/>
              </a:lnSpc>
              <a:buFont typeface="Wingdings" charset="0"/>
              <a:buNone/>
              <a:defRPr/>
            </a:pPr>
            <a:r>
              <a:rPr lang="en-US" sz="2200" b="0" dirty="0" err="1">
                <a:latin typeface="Courier New" charset="0"/>
                <a:ea typeface="+mn-ea"/>
              </a:rPr>
              <a:t>bdos</a:t>
            </a:r>
            <a:r>
              <a:rPr lang="en-US" sz="2200" b="0" dirty="0">
                <a:latin typeface="Courier New" charset="0"/>
                <a:ea typeface="+mn-ea"/>
              </a:rPr>
              <a:t>     </a:t>
            </a:r>
            <a:r>
              <a:rPr lang="en-US" sz="2200" b="0" dirty="0" err="1">
                <a:latin typeface="Courier New" charset="0"/>
                <a:ea typeface="+mn-ea"/>
              </a:rPr>
              <a:t>equ</a:t>
            </a:r>
            <a:r>
              <a:rPr lang="en-US" sz="2200" b="0" dirty="0">
                <a:latin typeface="Courier New" charset="0"/>
                <a:ea typeface="+mn-ea"/>
              </a:rPr>
              <a:t> 0005H   ; BDOS entry point</a:t>
            </a:r>
          </a:p>
          <a:p>
            <a:pPr eaLnBrk="1" hangingPunct="1">
              <a:lnSpc>
                <a:spcPct val="90000"/>
              </a:lnSpc>
              <a:buFont typeface="Wingdings" charset="0"/>
              <a:buNone/>
              <a:defRPr/>
            </a:pPr>
            <a:r>
              <a:rPr lang="en-US" sz="2200" b="0" dirty="0">
                <a:latin typeface="Courier New" charset="0"/>
                <a:ea typeface="+mn-ea"/>
              </a:rPr>
              <a:t>start:   mvi c,9     ; BDOS function: output string</a:t>
            </a:r>
          </a:p>
          <a:p>
            <a:pPr eaLnBrk="1" hangingPunct="1">
              <a:lnSpc>
                <a:spcPct val="90000"/>
              </a:lnSpc>
              <a:buFont typeface="Wingdings" charset="0"/>
              <a:buNone/>
              <a:defRPr/>
            </a:pPr>
            <a:r>
              <a:rPr lang="en-US" sz="2200" b="0" dirty="0">
                <a:latin typeface="Courier New" charset="0"/>
                <a:ea typeface="+mn-ea"/>
              </a:rPr>
              <a:t>lxi      </a:t>
            </a:r>
            <a:r>
              <a:rPr lang="en-US" sz="2200" b="0" dirty="0" err="1">
                <a:latin typeface="Courier New" charset="0"/>
                <a:ea typeface="+mn-ea"/>
              </a:rPr>
              <a:t>d,msg</a:t>
            </a:r>
            <a:r>
              <a:rPr lang="en-US" sz="2200" b="0" dirty="0">
                <a:latin typeface="Courier New" charset="0"/>
                <a:ea typeface="+mn-ea"/>
              </a:rPr>
              <a:t>$      ; address of </a:t>
            </a:r>
            <a:r>
              <a:rPr lang="en-US" sz="2200" b="0" dirty="0" err="1">
                <a:latin typeface="Courier New" charset="0"/>
                <a:ea typeface="+mn-ea"/>
              </a:rPr>
              <a:t>msg</a:t>
            </a:r>
            <a:endParaRPr lang="en-US" sz="2200" b="0" dirty="0">
              <a:latin typeface="Courier New" charset="0"/>
              <a:ea typeface="+mn-ea"/>
            </a:endParaRPr>
          </a:p>
          <a:p>
            <a:pPr eaLnBrk="1" hangingPunct="1">
              <a:lnSpc>
                <a:spcPct val="90000"/>
              </a:lnSpc>
              <a:buFont typeface="Wingdings" charset="0"/>
              <a:buNone/>
              <a:defRPr/>
            </a:pPr>
            <a:r>
              <a:rPr lang="en-US" sz="2200" b="0" dirty="0">
                <a:latin typeface="Courier New" charset="0"/>
                <a:ea typeface="+mn-ea"/>
              </a:rPr>
              <a:t>call     </a:t>
            </a:r>
            <a:r>
              <a:rPr lang="en-US" sz="2200" b="0" dirty="0" err="1">
                <a:latin typeface="Courier New" charset="0"/>
                <a:ea typeface="+mn-ea"/>
              </a:rPr>
              <a:t>bdos</a:t>
            </a:r>
            <a:r>
              <a:rPr lang="en-US" sz="2200" b="0" dirty="0">
                <a:latin typeface="Courier New" charset="0"/>
                <a:ea typeface="+mn-ea"/>
              </a:rPr>
              <a:t> ret    ; return to CCP</a:t>
            </a:r>
          </a:p>
          <a:p>
            <a:pPr eaLnBrk="1" hangingPunct="1">
              <a:lnSpc>
                <a:spcPct val="90000"/>
              </a:lnSpc>
              <a:buFont typeface="Wingdings" charset="0"/>
              <a:buNone/>
              <a:defRPr/>
            </a:pPr>
            <a:r>
              <a:rPr lang="en-US" sz="2200" b="0" dirty="0" err="1">
                <a:latin typeface="Courier New" charset="0"/>
                <a:ea typeface="+mn-ea"/>
              </a:rPr>
              <a:t>msg</a:t>
            </a:r>
            <a:r>
              <a:rPr lang="en-US" sz="2200" b="0" dirty="0">
                <a:latin typeface="Courier New" charset="0"/>
                <a:ea typeface="+mn-ea"/>
              </a:rPr>
              <a:t>$:    </a:t>
            </a:r>
            <a:r>
              <a:rPr lang="en-US" sz="2200" b="0" dirty="0" err="1">
                <a:latin typeface="Courier New" charset="0"/>
                <a:ea typeface="+mn-ea"/>
              </a:rPr>
              <a:t>db</a:t>
            </a:r>
            <a:r>
              <a:rPr lang="en-US" sz="2200" b="0" dirty="0">
                <a:latin typeface="Courier New" charset="0"/>
                <a:ea typeface="+mn-ea"/>
              </a:rPr>
              <a:t> 'Hello, world!$'</a:t>
            </a:r>
          </a:p>
          <a:p>
            <a:pPr eaLnBrk="1" hangingPunct="1">
              <a:lnSpc>
                <a:spcPct val="90000"/>
              </a:lnSpc>
              <a:buFont typeface="Wingdings" charset="0"/>
              <a:buNone/>
              <a:defRPr/>
            </a:pPr>
            <a:r>
              <a:rPr lang="en-US" sz="2200" b="0" dirty="0">
                <a:latin typeface="Courier New" charset="0"/>
                <a:ea typeface="+mn-ea"/>
              </a:rPr>
              <a:t>end      start</a:t>
            </a:r>
          </a:p>
        </p:txBody>
      </p:sp>
      <p:sp>
        <p:nvSpPr>
          <p:cNvPr id="126979"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92779051-F028-364A-8B84-1694FB96D21B}" type="slidenum">
              <a:rPr lang="tr-TR" altLang="en-US" sz="1400"/>
              <a:pPr/>
              <a:t>73</a:t>
            </a:fld>
            <a:endParaRPr lang="tr-TR" altLang="en-US" sz="140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ChangeArrowheads="1"/>
          </p:cNvSpPr>
          <p:nvPr>
            <p:ph type="title"/>
          </p:nvPr>
        </p:nvSpPr>
        <p:spPr/>
        <p:txBody>
          <a:bodyPr/>
          <a:lstStyle/>
          <a:p>
            <a:pPr eaLnBrk="1" hangingPunct="1">
              <a:defRPr/>
            </a:pPr>
            <a:r>
              <a:rPr lang="en-US">
                <a:ea typeface="+mj-ea"/>
              </a:rPr>
              <a:t>FORTRAN</a:t>
            </a:r>
          </a:p>
        </p:txBody>
      </p:sp>
      <p:sp>
        <p:nvSpPr>
          <p:cNvPr id="128002" name="Rectangle 3"/>
          <p:cNvSpPr>
            <a:spLocks noGrp="1" noChangeArrowheads="1"/>
          </p:cNvSpPr>
          <p:nvPr>
            <p:ph type="body" idx="1"/>
          </p:nvPr>
        </p:nvSpPr>
        <p:spPr/>
        <p:txBody>
          <a:bodyPr/>
          <a:lstStyle/>
          <a:p>
            <a:pPr lvl="1" eaLnBrk="1" hangingPunct="1">
              <a:buFont typeface="Wingdings" charset="2"/>
              <a:buNone/>
            </a:pPr>
            <a:r>
              <a:rPr lang="en-US" altLang="en-US" b="0">
                <a:latin typeface="Courier New" charset="0"/>
              </a:rPr>
              <a:t>PROGRAM</a:t>
            </a:r>
          </a:p>
          <a:p>
            <a:pPr lvl="1" eaLnBrk="1" hangingPunct="1">
              <a:buFont typeface="Wingdings" charset="2"/>
              <a:buNone/>
            </a:pPr>
            <a:r>
              <a:rPr lang="en-US" altLang="en-US" b="0">
                <a:latin typeface="Courier New" charset="0"/>
              </a:rPr>
              <a:t>HELLO</a:t>
            </a:r>
          </a:p>
          <a:p>
            <a:pPr lvl="1" eaLnBrk="1" hangingPunct="1">
              <a:buFont typeface="Wingdings" charset="2"/>
              <a:buNone/>
            </a:pPr>
            <a:r>
              <a:rPr lang="en-US" altLang="en-US" b="0">
                <a:latin typeface="Courier New" charset="0"/>
              </a:rPr>
              <a:t>WRITE(*,10)</a:t>
            </a:r>
          </a:p>
          <a:p>
            <a:pPr lvl="1" eaLnBrk="1" hangingPunct="1">
              <a:buFont typeface="Wingdings" charset="2"/>
              <a:buNone/>
            </a:pPr>
            <a:r>
              <a:rPr lang="en-US" altLang="en-US" b="0">
                <a:latin typeface="Courier New" charset="0"/>
              </a:rPr>
              <a:t>10 FORMAT('Hello, world!')</a:t>
            </a:r>
          </a:p>
          <a:p>
            <a:pPr lvl="1" eaLnBrk="1" hangingPunct="1">
              <a:buFont typeface="Wingdings" charset="2"/>
              <a:buNone/>
            </a:pPr>
            <a:r>
              <a:rPr lang="en-US" altLang="en-US" b="0">
                <a:latin typeface="Courier New" charset="0"/>
              </a:rPr>
              <a:t>STOP</a:t>
            </a:r>
          </a:p>
          <a:p>
            <a:pPr lvl="1" eaLnBrk="1" hangingPunct="1">
              <a:buFont typeface="Wingdings" charset="2"/>
              <a:buNone/>
            </a:pPr>
            <a:r>
              <a:rPr lang="en-US" altLang="en-US" b="0">
                <a:latin typeface="Courier New" charset="0"/>
              </a:rPr>
              <a:t>END</a:t>
            </a:r>
          </a:p>
        </p:txBody>
      </p:sp>
      <p:sp>
        <p:nvSpPr>
          <p:cNvPr id="12800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A5141904-DA0B-1542-A719-23EE296C89AF}" type="slidenum">
              <a:rPr lang="tr-TR" altLang="en-US" sz="1400"/>
              <a:pPr/>
              <a:t>74</a:t>
            </a:fld>
            <a:endParaRPr lang="tr-TR" altLang="en-US" sz="140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p:txBody>
          <a:bodyPr/>
          <a:lstStyle/>
          <a:p>
            <a:pPr eaLnBrk="1" hangingPunct="1">
              <a:defRPr/>
            </a:pPr>
            <a:r>
              <a:rPr lang="en-US">
                <a:ea typeface="+mj-ea"/>
              </a:rPr>
              <a:t>COBOL</a:t>
            </a:r>
          </a:p>
        </p:txBody>
      </p:sp>
      <p:sp>
        <p:nvSpPr>
          <p:cNvPr id="137219" name="Rectangle 3"/>
          <p:cNvSpPr>
            <a:spLocks noGrp="1" noChangeArrowheads="1"/>
          </p:cNvSpPr>
          <p:nvPr>
            <p:ph type="body" idx="1"/>
          </p:nvPr>
        </p:nvSpPr>
        <p:spPr/>
        <p:txBody>
          <a:bodyPr/>
          <a:lstStyle/>
          <a:p>
            <a:pPr eaLnBrk="1" hangingPunct="1">
              <a:buFont typeface="Wingdings" charset="0"/>
              <a:buNone/>
              <a:defRPr/>
            </a:pPr>
            <a:r>
              <a:rPr lang="en-US" b="0" dirty="0">
                <a:latin typeface="Courier New" charset="0"/>
                <a:ea typeface="+mn-ea"/>
              </a:rPr>
              <a:t>IDENTIFICATION DIVISION.</a:t>
            </a:r>
          </a:p>
          <a:p>
            <a:pPr eaLnBrk="1" hangingPunct="1">
              <a:buFont typeface="Wingdings" charset="0"/>
              <a:buNone/>
              <a:defRPr/>
            </a:pPr>
            <a:r>
              <a:rPr lang="en-US" b="0" dirty="0">
                <a:latin typeface="Courier New" charset="0"/>
                <a:ea typeface="+mn-ea"/>
              </a:rPr>
              <a:t>PROGRAM-ID. HELLO-WORLD.</a:t>
            </a:r>
          </a:p>
          <a:p>
            <a:pPr eaLnBrk="1" hangingPunct="1">
              <a:buFont typeface="Wingdings" charset="0"/>
              <a:buNone/>
              <a:defRPr/>
            </a:pPr>
            <a:r>
              <a:rPr lang="en-US" b="0" dirty="0">
                <a:latin typeface="Courier New" charset="0"/>
                <a:ea typeface="+mn-ea"/>
              </a:rPr>
              <a:t>ENVIRONMENT DIVISION.</a:t>
            </a:r>
          </a:p>
          <a:p>
            <a:pPr eaLnBrk="1" hangingPunct="1">
              <a:buFont typeface="Wingdings" charset="0"/>
              <a:buNone/>
              <a:defRPr/>
            </a:pPr>
            <a:r>
              <a:rPr lang="en-US" b="0" dirty="0">
                <a:latin typeface="Courier New" charset="0"/>
                <a:ea typeface="+mn-ea"/>
              </a:rPr>
              <a:t>DATA DIVISION.</a:t>
            </a:r>
          </a:p>
          <a:p>
            <a:pPr eaLnBrk="1" hangingPunct="1">
              <a:buFont typeface="Wingdings" charset="0"/>
              <a:buNone/>
              <a:defRPr/>
            </a:pPr>
            <a:r>
              <a:rPr lang="en-US" b="0" dirty="0">
                <a:latin typeface="Courier New" charset="0"/>
                <a:ea typeface="+mn-ea"/>
              </a:rPr>
              <a:t>PROCEDURE DIVISION.</a:t>
            </a:r>
          </a:p>
          <a:p>
            <a:pPr eaLnBrk="1" hangingPunct="1">
              <a:buFont typeface="Wingdings" charset="0"/>
              <a:buNone/>
              <a:defRPr/>
            </a:pPr>
            <a:r>
              <a:rPr lang="en-US" b="0" dirty="0">
                <a:latin typeface="Courier New" charset="0"/>
                <a:ea typeface="+mn-ea"/>
              </a:rPr>
              <a:t>DISPLAY "Hello, world!".</a:t>
            </a:r>
          </a:p>
          <a:p>
            <a:pPr eaLnBrk="1" hangingPunct="1">
              <a:buFont typeface="Wingdings" charset="0"/>
              <a:buNone/>
              <a:defRPr/>
            </a:pPr>
            <a:r>
              <a:rPr lang="en-US" b="0" dirty="0">
                <a:latin typeface="Courier New" charset="0"/>
                <a:ea typeface="+mn-ea"/>
              </a:rPr>
              <a:t>STOP RUN.</a:t>
            </a:r>
          </a:p>
        </p:txBody>
      </p:sp>
      <p:sp>
        <p:nvSpPr>
          <p:cNvPr id="129027"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3D5C1955-56A3-584E-9F2A-A1A0A84214BD}" type="slidenum">
              <a:rPr lang="tr-TR" altLang="en-US" sz="1400"/>
              <a:pPr/>
              <a:t>75</a:t>
            </a:fld>
            <a:endParaRPr lang="tr-TR" altLang="en-US" sz="140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2"/>
          <p:cNvSpPr>
            <a:spLocks noGrp="1" noChangeArrowheads="1"/>
          </p:cNvSpPr>
          <p:nvPr>
            <p:ph type="title"/>
          </p:nvPr>
        </p:nvSpPr>
        <p:spPr/>
        <p:txBody>
          <a:bodyPr/>
          <a:lstStyle/>
          <a:p>
            <a:pPr eaLnBrk="1" hangingPunct="1">
              <a:defRPr/>
            </a:pPr>
            <a:r>
              <a:rPr lang="en-US">
                <a:ea typeface="+mj-ea"/>
              </a:rPr>
              <a:t>Ada</a:t>
            </a:r>
          </a:p>
        </p:txBody>
      </p:sp>
      <p:sp>
        <p:nvSpPr>
          <p:cNvPr id="140291" name="Rectangle 3"/>
          <p:cNvSpPr>
            <a:spLocks noGrp="1" noChangeArrowheads="1"/>
          </p:cNvSpPr>
          <p:nvPr>
            <p:ph type="body" idx="1"/>
          </p:nvPr>
        </p:nvSpPr>
        <p:spPr>
          <a:xfrm>
            <a:off x="457200" y="1371600"/>
            <a:ext cx="8686800" cy="4759325"/>
          </a:xfrm>
        </p:spPr>
        <p:txBody>
          <a:bodyPr/>
          <a:lstStyle/>
          <a:p>
            <a:pPr eaLnBrk="1" hangingPunct="1">
              <a:buFont typeface="Wingdings" charset="0"/>
              <a:buNone/>
              <a:defRPr/>
            </a:pPr>
            <a:r>
              <a:rPr lang="en-US" sz="2600" b="0" dirty="0">
                <a:latin typeface="Courier New" charset="0"/>
                <a:ea typeface="+mn-ea"/>
              </a:rPr>
              <a:t>with </a:t>
            </a:r>
            <a:r>
              <a:rPr lang="en-US" sz="2600" b="0" dirty="0" err="1">
                <a:latin typeface="Courier New" charset="0"/>
                <a:ea typeface="+mn-ea"/>
              </a:rPr>
              <a:t>Ada.Text_Io</a:t>
            </a:r>
            <a:r>
              <a:rPr lang="en-US" sz="2600" b="0" dirty="0">
                <a:latin typeface="Courier New" charset="0"/>
                <a:ea typeface="+mn-ea"/>
              </a:rPr>
              <a:t>;</a:t>
            </a:r>
          </a:p>
          <a:p>
            <a:pPr eaLnBrk="1" hangingPunct="1">
              <a:buFont typeface="Wingdings" charset="0"/>
              <a:buNone/>
              <a:defRPr/>
            </a:pPr>
            <a:r>
              <a:rPr lang="en-US" sz="2600" b="0" dirty="0">
                <a:latin typeface="Courier New" charset="0"/>
                <a:ea typeface="+mn-ea"/>
              </a:rPr>
              <a:t>procedure Hello is</a:t>
            </a:r>
          </a:p>
          <a:p>
            <a:pPr eaLnBrk="1" hangingPunct="1">
              <a:buFont typeface="Wingdings" charset="0"/>
              <a:buNone/>
              <a:defRPr/>
            </a:pPr>
            <a:r>
              <a:rPr lang="en-US" sz="2600" b="0" dirty="0">
                <a:latin typeface="Courier New" charset="0"/>
                <a:ea typeface="+mn-ea"/>
              </a:rPr>
              <a:t>begin</a:t>
            </a:r>
          </a:p>
          <a:p>
            <a:pPr eaLnBrk="1" hangingPunct="1">
              <a:buFont typeface="Wingdings" charset="0"/>
              <a:buNone/>
              <a:defRPr/>
            </a:pPr>
            <a:r>
              <a:rPr lang="en-US" sz="2600" b="0" dirty="0">
                <a:latin typeface="Courier New" charset="0"/>
                <a:ea typeface="+mn-ea"/>
              </a:rPr>
              <a:t>	</a:t>
            </a:r>
            <a:r>
              <a:rPr lang="en-US" sz="2600" b="0" dirty="0" err="1">
                <a:latin typeface="Courier New" charset="0"/>
                <a:ea typeface="+mn-ea"/>
              </a:rPr>
              <a:t>Ada.Text_Io.Put_Line</a:t>
            </a:r>
            <a:r>
              <a:rPr lang="en-US" sz="2600" b="0" dirty="0">
                <a:latin typeface="Courier New" charset="0"/>
                <a:ea typeface="+mn-ea"/>
              </a:rPr>
              <a:t> ("Hello, world!");</a:t>
            </a:r>
          </a:p>
          <a:p>
            <a:pPr eaLnBrk="1" hangingPunct="1">
              <a:buFont typeface="Wingdings" charset="0"/>
              <a:buNone/>
              <a:defRPr/>
            </a:pPr>
            <a:r>
              <a:rPr lang="en-US" sz="2600" b="0" dirty="0">
                <a:latin typeface="Courier New" charset="0"/>
                <a:ea typeface="+mn-ea"/>
              </a:rPr>
              <a:t>end Hello;</a:t>
            </a:r>
          </a:p>
        </p:txBody>
      </p:sp>
      <p:sp>
        <p:nvSpPr>
          <p:cNvPr id="13005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622EC2F7-F144-E94D-A429-063BFD5576D7}" type="slidenum">
              <a:rPr lang="tr-TR" altLang="en-US" sz="1400"/>
              <a:pPr/>
              <a:t>76</a:t>
            </a:fld>
            <a:endParaRPr lang="tr-TR" altLang="en-US" sz="140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ChangeArrowheads="1"/>
          </p:cNvSpPr>
          <p:nvPr>
            <p:ph type="title"/>
          </p:nvPr>
        </p:nvSpPr>
        <p:spPr/>
        <p:txBody>
          <a:bodyPr/>
          <a:lstStyle/>
          <a:p>
            <a:pPr eaLnBrk="1" hangingPunct="1">
              <a:defRPr/>
            </a:pPr>
            <a:r>
              <a:rPr lang="en-US">
                <a:ea typeface="+mj-ea"/>
              </a:rPr>
              <a:t>C</a:t>
            </a:r>
          </a:p>
        </p:txBody>
      </p:sp>
      <p:sp>
        <p:nvSpPr>
          <p:cNvPr id="134147" name="Rectangle 3"/>
          <p:cNvSpPr>
            <a:spLocks noGrp="1" noChangeArrowheads="1"/>
          </p:cNvSpPr>
          <p:nvPr>
            <p:ph type="body" idx="1"/>
          </p:nvPr>
        </p:nvSpPr>
        <p:spPr/>
        <p:txBody>
          <a:bodyPr/>
          <a:lstStyle/>
          <a:p>
            <a:pPr eaLnBrk="1" hangingPunct="1">
              <a:buFont typeface="Wingdings" charset="0"/>
              <a:buNone/>
              <a:defRPr/>
            </a:pPr>
            <a:r>
              <a:rPr lang="en-US" b="0" dirty="0">
                <a:latin typeface="Courier New" charset="0"/>
                <a:ea typeface="+mn-ea"/>
              </a:rPr>
              <a:t>#include &lt;</a:t>
            </a:r>
            <a:r>
              <a:rPr lang="en-US" b="0" dirty="0" err="1">
                <a:latin typeface="Courier New" charset="0"/>
                <a:ea typeface="+mn-ea"/>
              </a:rPr>
              <a:t>stdio.h</a:t>
            </a:r>
            <a:r>
              <a:rPr lang="en-US" b="0" dirty="0">
                <a:latin typeface="Courier New" charset="0"/>
                <a:ea typeface="+mn-ea"/>
              </a:rPr>
              <a:t>&gt;</a:t>
            </a:r>
          </a:p>
          <a:p>
            <a:pPr eaLnBrk="1" hangingPunct="1">
              <a:buFont typeface="Wingdings" charset="0"/>
              <a:buNone/>
              <a:defRPr/>
            </a:pPr>
            <a:r>
              <a:rPr lang="en-US" b="0" dirty="0" err="1">
                <a:latin typeface="Courier New" charset="0"/>
                <a:ea typeface="+mn-ea"/>
              </a:rPr>
              <a:t>int</a:t>
            </a:r>
            <a:r>
              <a:rPr lang="en-US" b="0" dirty="0">
                <a:latin typeface="Courier New" charset="0"/>
                <a:ea typeface="+mn-ea"/>
              </a:rPr>
              <a:t> main()</a:t>
            </a:r>
          </a:p>
          <a:p>
            <a:pPr eaLnBrk="1" hangingPunct="1">
              <a:buFont typeface="Wingdings" charset="0"/>
              <a:buNone/>
              <a:defRPr/>
            </a:pPr>
            <a:r>
              <a:rPr lang="en-US" b="0" dirty="0">
                <a:latin typeface="Courier New" charset="0"/>
                <a:ea typeface="+mn-ea"/>
              </a:rPr>
              <a:t>{</a:t>
            </a:r>
          </a:p>
          <a:p>
            <a:pPr eaLnBrk="1" hangingPunct="1">
              <a:buFont typeface="Wingdings" charset="0"/>
              <a:buNone/>
              <a:defRPr/>
            </a:pPr>
            <a:r>
              <a:rPr lang="en-US" b="0" dirty="0">
                <a:latin typeface="Courier New" charset="0"/>
                <a:ea typeface="+mn-ea"/>
              </a:rPr>
              <a:t>	</a:t>
            </a:r>
            <a:r>
              <a:rPr lang="en-US" b="0" dirty="0" err="1">
                <a:latin typeface="Courier New" charset="0"/>
                <a:ea typeface="+mn-ea"/>
              </a:rPr>
              <a:t>printf</a:t>
            </a:r>
            <a:r>
              <a:rPr lang="en-US" b="0" dirty="0">
                <a:latin typeface="Courier New" charset="0"/>
                <a:ea typeface="+mn-ea"/>
              </a:rPr>
              <a:t>("Hello, world!\n");</a:t>
            </a:r>
          </a:p>
          <a:p>
            <a:pPr eaLnBrk="1" hangingPunct="1">
              <a:buFont typeface="Wingdings" charset="0"/>
              <a:buNone/>
              <a:defRPr/>
            </a:pPr>
            <a:r>
              <a:rPr lang="en-US" b="0" dirty="0">
                <a:latin typeface="Courier New" charset="0"/>
                <a:ea typeface="+mn-ea"/>
              </a:rPr>
              <a:t>	return 0;</a:t>
            </a:r>
          </a:p>
          <a:p>
            <a:pPr eaLnBrk="1" hangingPunct="1">
              <a:buFont typeface="Wingdings" charset="0"/>
              <a:buNone/>
              <a:defRPr/>
            </a:pPr>
            <a:r>
              <a:rPr lang="en-US" b="0" dirty="0">
                <a:latin typeface="Courier New" charset="0"/>
                <a:ea typeface="+mn-ea"/>
              </a:rPr>
              <a:t>}</a:t>
            </a:r>
          </a:p>
        </p:txBody>
      </p:sp>
      <p:sp>
        <p:nvSpPr>
          <p:cNvPr id="13107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B5CBF446-9A31-6241-9280-42E0630591FD}" type="slidenum">
              <a:rPr lang="tr-TR" altLang="en-US" sz="1400"/>
              <a:pPr/>
              <a:t>77</a:t>
            </a:fld>
            <a:endParaRPr lang="tr-TR" altLang="en-US" sz="140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2"/>
          <p:cNvSpPr>
            <a:spLocks noGrp="1" noChangeArrowheads="1"/>
          </p:cNvSpPr>
          <p:nvPr>
            <p:ph type="title"/>
          </p:nvPr>
        </p:nvSpPr>
        <p:spPr/>
        <p:txBody>
          <a:bodyPr/>
          <a:lstStyle/>
          <a:p>
            <a:pPr eaLnBrk="1" hangingPunct="1">
              <a:defRPr/>
            </a:pPr>
            <a:r>
              <a:rPr lang="en-US">
                <a:ea typeface="+mj-ea"/>
              </a:rPr>
              <a:t>C++</a:t>
            </a:r>
          </a:p>
        </p:txBody>
      </p:sp>
      <p:sp>
        <p:nvSpPr>
          <p:cNvPr id="133123" name="Rectangle 3"/>
          <p:cNvSpPr>
            <a:spLocks noGrp="1" noChangeArrowheads="1"/>
          </p:cNvSpPr>
          <p:nvPr>
            <p:ph type="body" idx="1"/>
          </p:nvPr>
        </p:nvSpPr>
        <p:spPr/>
        <p:txBody>
          <a:bodyPr/>
          <a:lstStyle/>
          <a:p>
            <a:pPr eaLnBrk="1" hangingPunct="1">
              <a:buFont typeface="Wingdings" charset="0"/>
              <a:buNone/>
              <a:defRPr/>
            </a:pPr>
            <a:r>
              <a:rPr lang="en-US" b="0" dirty="0">
                <a:latin typeface="Courier New" charset="0"/>
                <a:ea typeface="+mn-ea"/>
              </a:rPr>
              <a:t>#include &lt;</a:t>
            </a:r>
            <a:r>
              <a:rPr lang="en-US" b="0" dirty="0" err="1">
                <a:latin typeface="Courier New" charset="0"/>
                <a:ea typeface="+mn-ea"/>
              </a:rPr>
              <a:t>iostream</a:t>
            </a:r>
            <a:r>
              <a:rPr lang="en-US" b="0" dirty="0">
                <a:latin typeface="Courier New" charset="0"/>
                <a:ea typeface="+mn-ea"/>
              </a:rPr>
              <a:t>&gt;</a:t>
            </a:r>
          </a:p>
          <a:p>
            <a:pPr eaLnBrk="1" hangingPunct="1">
              <a:buFont typeface="Wingdings" charset="0"/>
              <a:buNone/>
              <a:defRPr/>
            </a:pPr>
            <a:r>
              <a:rPr lang="en-US" b="0" dirty="0" err="1">
                <a:latin typeface="Courier New" charset="0"/>
                <a:ea typeface="+mn-ea"/>
              </a:rPr>
              <a:t>int</a:t>
            </a:r>
            <a:r>
              <a:rPr lang="en-US" b="0" dirty="0">
                <a:latin typeface="Courier New" charset="0"/>
                <a:ea typeface="+mn-ea"/>
              </a:rPr>
              <a:t> main()</a:t>
            </a:r>
          </a:p>
          <a:p>
            <a:pPr eaLnBrk="1" hangingPunct="1">
              <a:buFont typeface="Wingdings" charset="0"/>
              <a:buNone/>
              <a:defRPr/>
            </a:pPr>
            <a:r>
              <a:rPr lang="en-US" b="0" dirty="0">
                <a:latin typeface="Courier New" charset="0"/>
                <a:ea typeface="+mn-ea"/>
              </a:rPr>
              <a:t>{</a:t>
            </a:r>
          </a:p>
          <a:p>
            <a:pPr eaLnBrk="1" hangingPunct="1">
              <a:buFont typeface="Wingdings" charset="0"/>
              <a:buNone/>
              <a:defRPr/>
            </a:pPr>
            <a:r>
              <a:rPr lang="en-US" b="0" dirty="0">
                <a:latin typeface="Courier New" charset="0"/>
                <a:ea typeface="+mn-ea"/>
              </a:rPr>
              <a:t>		</a:t>
            </a:r>
            <a:r>
              <a:rPr lang="en-US" b="0" dirty="0" err="1">
                <a:latin typeface="Courier New" charset="0"/>
                <a:ea typeface="+mn-ea"/>
              </a:rPr>
              <a:t>std</a:t>
            </a:r>
            <a:r>
              <a:rPr lang="en-US" b="0" dirty="0">
                <a:latin typeface="Courier New" charset="0"/>
                <a:ea typeface="+mn-ea"/>
              </a:rPr>
              <a:t>::</a:t>
            </a:r>
            <a:r>
              <a:rPr lang="en-US" b="0" dirty="0" err="1">
                <a:latin typeface="Courier New" charset="0"/>
                <a:ea typeface="+mn-ea"/>
              </a:rPr>
              <a:t>cout</a:t>
            </a:r>
            <a:r>
              <a:rPr lang="en-US" b="0" dirty="0">
                <a:latin typeface="Courier New" charset="0"/>
                <a:ea typeface="+mn-ea"/>
              </a:rPr>
              <a:t> &lt;&lt; "Hello, world!\n";</a:t>
            </a:r>
          </a:p>
          <a:p>
            <a:pPr eaLnBrk="1" hangingPunct="1">
              <a:buFont typeface="Wingdings" charset="0"/>
              <a:buNone/>
              <a:defRPr/>
            </a:pPr>
            <a:r>
              <a:rPr lang="en-US" b="0" dirty="0">
                <a:latin typeface="Courier New" charset="0"/>
                <a:ea typeface="+mn-ea"/>
              </a:rPr>
              <a:t>}</a:t>
            </a:r>
          </a:p>
        </p:txBody>
      </p:sp>
      <p:sp>
        <p:nvSpPr>
          <p:cNvPr id="132099"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EEDDACA7-444A-9C4E-B26B-CE89CC9963B3}" type="slidenum">
              <a:rPr lang="tr-TR" altLang="en-US" sz="1400"/>
              <a:pPr/>
              <a:t>78</a:t>
            </a:fld>
            <a:endParaRPr lang="tr-TR" altLang="en-US" sz="140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2"/>
          <p:cNvSpPr>
            <a:spLocks noGrp="1" noChangeArrowheads="1"/>
          </p:cNvSpPr>
          <p:nvPr>
            <p:ph type="title"/>
          </p:nvPr>
        </p:nvSpPr>
        <p:spPr/>
        <p:txBody>
          <a:bodyPr/>
          <a:lstStyle/>
          <a:p>
            <a:pPr eaLnBrk="1" hangingPunct="1">
              <a:defRPr/>
            </a:pPr>
            <a:r>
              <a:rPr lang="en-US">
                <a:ea typeface="+mj-ea"/>
              </a:rPr>
              <a:t>C#</a:t>
            </a:r>
          </a:p>
        </p:txBody>
      </p:sp>
      <p:sp>
        <p:nvSpPr>
          <p:cNvPr id="153603" name="Rectangle 3"/>
          <p:cNvSpPr>
            <a:spLocks noGrp="1" noChangeArrowheads="1"/>
          </p:cNvSpPr>
          <p:nvPr>
            <p:ph type="body" idx="1"/>
          </p:nvPr>
        </p:nvSpPr>
        <p:spPr/>
        <p:txBody>
          <a:bodyPr/>
          <a:lstStyle/>
          <a:p>
            <a:pPr eaLnBrk="1" hangingPunct="1">
              <a:buFont typeface="Wingdings" charset="0"/>
              <a:buNone/>
              <a:defRPr/>
            </a:pPr>
            <a:r>
              <a:rPr lang="en-US" sz="2600" b="0" dirty="0">
                <a:latin typeface="Courier New" charset="0"/>
                <a:ea typeface="+mn-ea"/>
              </a:rPr>
              <a:t>using System; </a:t>
            </a:r>
          </a:p>
          <a:p>
            <a:pPr eaLnBrk="1" hangingPunct="1">
              <a:buFont typeface="Wingdings" charset="0"/>
              <a:buNone/>
              <a:defRPr/>
            </a:pPr>
            <a:r>
              <a:rPr lang="en-US" sz="2600" b="0" dirty="0">
                <a:latin typeface="Courier New" charset="0"/>
                <a:ea typeface="+mn-ea"/>
              </a:rPr>
              <a:t>class </a:t>
            </a:r>
            <a:r>
              <a:rPr lang="en-US" sz="2600" b="0" dirty="0" err="1">
                <a:latin typeface="Courier New" charset="0"/>
                <a:ea typeface="+mn-ea"/>
              </a:rPr>
              <a:t>HelloWorldApp</a:t>
            </a:r>
            <a:r>
              <a:rPr lang="en-US" sz="2600" b="0" dirty="0">
                <a:latin typeface="Courier New" charset="0"/>
                <a:ea typeface="+mn-ea"/>
              </a:rPr>
              <a:t> </a:t>
            </a:r>
          </a:p>
          <a:p>
            <a:pPr eaLnBrk="1" hangingPunct="1">
              <a:buFont typeface="Wingdings" charset="0"/>
              <a:buNone/>
              <a:defRPr/>
            </a:pPr>
            <a:r>
              <a:rPr lang="en-US" sz="2600" b="0" dirty="0">
                <a:latin typeface="Courier New" charset="0"/>
                <a:ea typeface="+mn-ea"/>
              </a:rPr>
              <a:t>{ </a:t>
            </a:r>
          </a:p>
          <a:p>
            <a:pPr eaLnBrk="1" hangingPunct="1">
              <a:buFont typeface="Wingdings" charset="0"/>
              <a:buNone/>
              <a:defRPr/>
            </a:pPr>
            <a:r>
              <a:rPr lang="en-US" sz="2600" b="0" dirty="0">
                <a:latin typeface="Courier New" charset="0"/>
                <a:ea typeface="+mn-ea"/>
              </a:rPr>
              <a:t>	public static void Main() </a:t>
            </a:r>
          </a:p>
          <a:p>
            <a:pPr eaLnBrk="1" hangingPunct="1">
              <a:buFont typeface="Wingdings" charset="0"/>
              <a:buNone/>
              <a:defRPr/>
            </a:pPr>
            <a:r>
              <a:rPr lang="en-US" sz="2600" b="0" dirty="0">
                <a:latin typeface="Courier New" charset="0"/>
                <a:ea typeface="+mn-ea"/>
              </a:rPr>
              <a:t>	{ </a:t>
            </a:r>
          </a:p>
          <a:p>
            <a:pPr eaLnBrk="1" hangingPunct="1">
              <a:buFont typeface="Wingdings" charset="0"/>
              <a:buNone/>
              <a:defRPr/>
            </a:pPr>
            <a:r>
              <a:rPr lang="en-US" sz="2600" b="0" dirty="0">
                <a:latin typeface="Courier New" charset="0"/>
                <a:ea typeface="+mn-ea"/>
              </a:rPr>
              <a:t>		</a:t>
            </a:r>
            <a:r>
              <a:rPr lang="en-US" sz="2600" b="0" dirty="0" err="1">
                <a:latin typeface="Courier New" charset="0"/>
                <a:ea typeface="+mn-ea"/>
              </a:rPr>
              <a:t>Console.WriteLine</a:t>
            </a:r>
            <a:r>
              <a:rPr lang="en-US" sz="2600" b="0" dirty="0">
                <a:latin typeface="Courier New" charset="0"/>
                <a:ea typeface="+mn-ea"/>
              </a:rPr>
              <a:t>("Hello, world!"); </a:t>
            </a:r>
          </a:p>
          <a:p>
            <a:pPr eaLnBrk="1" hangingPunct="1">
              <a:buFont typeface="Wingdings" charset="0"/>
              <a:buNone/>
              <a:defRPr/>
            </a:pPr>
            <a:r>
              <a:rPr lang="en-US" sz="2600" b="0" dirty="0">
                <a:latin typeface="Courier New" charset="0"/>
                <a:ea typeface="+mn-ea"/>
              </a:rPr>
              <a:t>	} </a:t>
            </a:r>
          </a:p>
          <a:p>
            <a:pPr eaLnBrk="1" hangingPunct="1">
              <a:buFont typeface="Wingdings" charset="0"/>
              <a:buNone/>
              <a:defRPr/>
            </a:pPr>
            <a:r>
              <a:rPr lang="en-US" sz="2600" b="0" dirty="0">
                <a:latin typeface="Courier New" charset="0"/>
                <a:ea typeface="+mn-ea"/>
              </a:rPr>
              <a:t>} </a:t>
            </a:r>
          </a:p>
        </p:txBody>
      </p:sp>
      <p:sp>
        <p:nvSpPr>
          <p:cNvPr id="133123"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AF5572A5-B389-B741-BEA6-D77636F31F2D}" type="slidenum">
              <a:rPr lang="tr-TR" altLang="en-US" sz="1400"/>
              <a:pPr/>
              <a:t>79</a:t>
            </a:fld>
            <a:endParaRPr lang="tr-TR" altLang="en-US" sz="1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332038"/>
            <a:ext cx="8763000" cy="1325562"/>
          </a:xfrm>
        </p:spPr>
        <p:txBody>
          <a:bodyPr/>
          <a:lstStyle/>
          <a:p>
            <a:pPr>
              <a:defRPr/>
            </a:pPr>
            <a:r>
              <a:rPr lang="en-US" sz="3600" dirty="0">
                <a:ea typeface="+mj-ea"/>
              </a:rPr>
              <a:t>Q: </a:t>
            </a:r>
            <a:r>
              <a:rPr lang="tr-TR" sz="3600" dirty="0">
                <a:ea typeface="+mj-ea"/>
              </a:rPr>
              <a:t>How many </a:t>
            </a:r>
            <a:r>
              <a:rPr lang="en-US" sz="3600" dirty="0">
                <a:ea typeface="+mj-ea"/>
              </a:rPr>
              <a:t>P</a:t>
            </a:r>
            <a:r>
              <a:rPr lang="tr-TR" sz="3600" dirty="0">
                <a:ea typeface="+mj-ea"/>
              </a:rPr>
              <a:t>rogramm</a:t>
            </a:r>
            <a:r>
              <a:rPr lang="en-US" sz="3600" dirty="0" err="1">
                <a:ea typeface="+mj-ea"/>
              </a:rPr>
              <a:t>ing</a:t>
            </a:r>
            <a:r>
              <a:rPr lang="en-US" sz="3600" dirty="0">
                <a:ea typeface="+mj-ea"/>
              </a:rPr>
              <a:t> Languages do you know?</a:t>
            </a:r>
            <a:endParaRPr lang="tr-TR" sz="3600" dirty="0">
              <a:ea typeface="+mj-ea"/>
            </a:endParaRPr>
          </a:p>
        </p:txBody>
      </p:sp>
      <p:sp>
        <p:nvSpPr>
          <p:cNvPr id="24578" name="Slide Number Placeholder 4"/>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9DEC0F7A-5D14-014C-B71C-115818B96445}" type="slidenum">
              <a:rPr lang="tr-TR" altLang="en-US" sz="1400"/>
              <a:pPr/>
              <a:t>8</a:t>
            </a:fld>
            <a:endParaRPr lang="tr-TR" altLang="en-US" sz="140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ea typeface="+mj-ea"/>
              </a:rPr>
              <a:t>Scala</a:t>
            </a:r>
            <a:endParaRPr lang="tr-TR" dirty="0">
              <a:ea typeface="+mj-ea"/>
            </a:endParaRPr>
          </a:p>
        </p:txBody>
      </p:sp>
      <p:sp>
        <p:nvSpPr>
          <p:cNvPr id="3" name="Content Placeholder 2"/>
          <p:cNvSpPr>
            <a:spLocks noGrp="1"/>
          </p:cNvSpPr>
          <p:nvPr>
            <p:ph idx="1"/>
          </p:nvPr>
        </p:nvSpPr>
        <p:spPr>
          <a:xfrm>
            <a:off x="762000" y="1371600"/>
            <a:ext cx="7924800" cy="4759325"/>
          </a:xfrm>
        </p:spPr>
        <p:txBody>
          <a:bodyPr/>
          <a:lstStyle/>
          <a:p>
            <a:pPr marL="0" indent="0">
              <a:buFont typeface="Wingdings" pitchFamily="2" charset="2"/>
              <a:buNone/>
              <a:defRPr/>
            </a:pPr>
            <a:r>
              <a:rPr lang="en-US" b="0" dirty="0">
                <a:latin typeface="Courier New" panose="02070309020205020404" pitchFamily="49" charset="0"/>
                <a:ea typeface="+mn-ea"/>
                <a:cs typeface="Courier New" panose="02070309020205020404" pitchFamily="49" charset="0"/>
              </a:rPr>
              <a:t>object </a:t>
            </a:r>
            <a:r>
              <a:rPr lang="en-US" b="0" dirty="0" err="1">
                <a:latin typeface="Courier New" panose="02070309020205020404" pitchFamily="49" charset="0"/>
                <a:ea typeface="+mn-ea"/>
                <a:cs typeface="Courier New" panose="02070309020205020404" pitchFamily="49" charset="0"/>
              </a:rPr>
              <a:t>HelloWorld</a:t>
            </a:r>
            <a:r>
              <a:rPr lang="en-US" b="0" dirty="0">
                <a:latin typeface="Courier New" panose="02070309020205020404" pitchFamily="49" charset="0"/>
                <a:ea typeface="+mn-ea"/>
                <a:cs typeface="Courier New" panose="02070309020205020404" pitchFamily="49" charset="0"/>
              </a:rPr>
              <a:t> extends App { 	</a:t>
            </a:r>
            <a:r>
              <a:rPr lang="en-US" b="0" dirty="0" err="1">
                <a:latin typeface="Courier New" panose="02070309020205020404" pitchFamily="49" charset="0"/>
                <a:ea typeface="+mn-ea"/>
                <a:cs typeface="Courier New" panose="02070309020205020404" pitchFamily="49" charset="0"/>
              </a:rPr>
              <a:t>println</a:t>
            </a:r>
            <a:r>
              <a:rPr lang="en-US" b="0" dirty="0">
                <a:latin typeface="Courier New" panose="02070309020205020404" pitchFamily="49" charset="0"/>
                <a:ea typeface="+mn-ea"/>
                <a:cs typeface="Courier New" panose="02070309020205020404" pitchFamily="49" charset="0"/>
              </a:rPr>
              <a:t>("Hello, World!") </a:t>
            </a:r>
          </a:p>
          <a:p>
            <a:pPr marL="0" indent="0">
              <a:buFont typeface="Wingdings" pitchFamily="2" charset="2"/>
              <a:buNone/>
              <a:defRPr/>
            </a:pPr>
            <a:r>
              <a:rPr lang="en-US" b="0" dirty="0">
                <a:latin typeface="Courier New" panose="02070309020205020404" pitchFamily="49" charset="0"/>
                <a:ea typeface="+mn-ea"/>
                <a:cs typeface="Courier New" panose="02070309020205020404" pitchFamily="49" charset="0"/>
              </a:rPr>
              <a:t>	}</a:t>
            </a:r>
            <a:endParaRPr lang="tr-TR" b="0" dirty="0">
              <a:latin typeface="Courier New" panose="02070309020205020404" pitchFamily="49" charset="0"/>
              <a:ea typeface="+mn-ea"/>
              <a:cs typeface="Courier New" panose="02070309020205020404" pitchFamily="49" charset="0"/>
            </a:endParaRPr>
          </a:p>
        </p:txBody>
      </p:sp>
      <p:sp>
        <p:nvSpPr>
          <p:cNvPr id="134147" name="Slide Number Placeholder 4"/>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8B05C5F3-1FD8-8C4E-86BA-FD4EB0853DA7}" type="slidenum">
              <a:rPr lang="tr-TR" altLang="en-US" sz="1400"/>
              <a:pPr/>
              <a:t>80</a:t>
            </a:fld>
            <a:endParaRPr lang="tr-TR" altLang="en-US" sz="140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ChangeArrowheads="1"/>
          </p:cNvSpPr>
          <p:nvPr>
            <p:ph type="title"/>
          </p:nvPr>
        </p:nvSpPr>
        <p:spPr/>
        <p:txBody>
          <a:bodyPr/>
          <a:lstStyle/>
          <a:p>
            <a:pPr eaLnBrk="1" hangingPunct="1">
              <a:defRPr/>
            </a:pPr>
            <a:r>
              <a:rPr lang="en-US">
                <a:ea typeface="+mj-ea"/>
              </a:rPr>
              <a:t>LISP</a:t>
            </a:r>
          </a:p>
        </p:txBody>
      </p:sp>
      <p:sp>
        <p:nvSpPr>
          <p:cNvPr id="136195" name="Rectangle 3"/>
          <p:cNvSpPr>
            <a:spLocks noGrp="1" noChangeArrowheads="1"/>
          </p:cNvSpPr>
          <p:nvPr>
            <p:ph type="body" idx="1"/>
          </p:nvPr>
        </p:nvSpPr>
        <p:spPr/>
        <p:txBody>
          <a:bodyPr/>
          <a:lstStyle/>
          <a:p>
            <a:pPr eaLnBrk="1" hangingPunct="1">
              <a:buFont typeface="Wingdings" charset="0"/>
              <a:buNone/>
              <a:defRPr/>
            </a:pPr>
            <a:r>
              <a:rPr lang="en-US" b="0" dirty="0">
                <a:latin typeface="Courier New" charset="0"/>
                <a:ea typeface="+mn-ea"/>
              </a:rPr>
              <a:t>(format t "Hello world!~%")</a:t>
            </a:r>
          </a:p>
        </p:txBody>
      </p:sp>
      <p:sp>
        <p:nvSpPr>
          <p:cNvPr id="13517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C63C3570-380F-2F40-BD03-6508EA3ECE38}" type="slidenum">
              <a:rPr lang="tr-TR" altLang="en-US" sz="1400"/>
              <a:pPr/>
              <a:t>81</a:t>
            </a:fld>
            <a:endParaRPr lang="tr-TR" altLang="en-US" sz="1400"/>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2"/>
          <p:cNvSpPr>
            <a:spLocks noGrp="1" noChangeArrowheads="1"/>
          </p:cNvSpPr>
          <p:nvPr>
            <p:ph type="title"/>
          </p:nvPr>
        </p:nvSpPr>
        <p:spPr/>
        <p:txBody>
          <a:bodyPr/>
          <a:lstStyle/>
          <a:p>
            <a:pPr eaLnBrk="1" hangingPunct="1">
              <a:defRPr/>
            </a:pPr>
            <a:r>
              <a:rPr lang="en-US">
                <a:ea typeface="+mj-ea"/>
              </a:rPr>
              <a:t>PERL</a:t>
            </a:r>
          </a:p>
        </p:txBody>
      </p:sp>
      <p:sp>
        <p:nvSpPr>
          <p:cNvPr id="138243" name="Rectangle 3"/>
          <p:cNvSpPr>
            <a:spLocks noGrp="1" noChangeArrowheads="1"/>
          </p:cNvSpPr>
          <p:nvPr>
            <p:ph type="body" idx="1"/>
          </p:nvPr>
        </p:nvSpPr>
        <p:spPr/>
        <p:txBody>
          <a:bodyPr/>
          <a:lstStyle/>
          <a:p>
            <a:pPr eaLnBrk="1" hangingPunct="1">
              <a:buFont typeface="Wingdings" charset="0"/>
              <a:buNone/>
              <a:defRPr/>
            </a:pPr>
            <a:r>
              <a:rPr lang="en-US" b="0" dirty="0">
                <a:latin typeface="Courier New" charset="0"/>
                <a:ea typeface="+mn-ea"/>
              </a:rPr>
              <a:t>		print "Hello, world!\n";</a:t>
            </a:r>
          </a:p>
        </p:txBody>
      </p:sp>
      <p:sp>
        <p:nvSpPr>
          <p:cNvPr id="13619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D2E48090-DA81-2F4A-A3F3-FB74DBB3B74C}" type="slidenum">
              <a:rPr lang="tr-TR" altLang="en-US" sz="1400"/>
              <a:pPr/>
              <a:t>82</a:t>
            </a:fld>
            <a:endParaRPr lang="tr-TR" altLang="en-US" sz="140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2"/>
          <p:cNvSpPr>
            <a:spLocks noGrp="1" noChangeArrowheads="1"/>
          </p:cNvSpPr>
          <p:nvPr>
            <p:ph type="title"/>
          </p:nvPr>
        </p:nvSpPr>
        <p:spPr/>
        <p:txBody>
          <a:bodyPr/>
          <a:lstStyle/>
          <a:p>
            <a:pPr eaLnBrk="1" hangingPunct="1">
              <a:defRPr/>
            </a:pPr>
            <a:r>
              <a:rPr lang="en-US">
                <a:ea typeface="+mj-ea"/>
              </a:rPr>
              <a:t>Prolog</a:t>
            </a:r>
          </a:p>
        </p:txBody>
      </p:sp>
      <p:sp>
        <p:nvSpPr>
          <p:cNvPr id="139267" name="Rectangle 3"/>
          <p:cNvSpPr>
            <a:spLocks noGrp="1" noChangeArrowheads="1"/>
          </p:cNvSpPr>
          <p:nvPr>
            <p:ph type="body" idx="1"/>
          </p:nvPr>
        </p:nvSpPr>
        <p:spPr/>
        <p:txBody>
          <a:bodyPr/>
          <a:lstStyle/>
          <a:p>
            <a:pPr eaLnBrk="1" hangingPunct="1">
              <a:buFont typeface="Wingdings" charset="0"/>
              <a:buNone/>
              <a:defRPr/>
            </a:pPr>
            <a:r>
              <a:rPr lang="en-US" b="0" dirty="0">
                <a:latin typeface="Courier New" charset="0"/>
                <a:ea typeface="+mn-ea"/>
              </a:rPr>
              <a:t>		write('Hello world'),</a:t>
            </a:r>
            <a:r>
              <a:rPr lang="en-US" b="0" dirty="0" err="1">
                <a:latin typeface="Courier New" charset="0"/>
                <a:ea typeface="+mn-ea"/>
              </a:rPr>
              <a:t>nl</a:t>
            </a:r>
            <a:r>
              <a:rPr lang="en-US" b="0" dirty="0">
                <a:latin typeface="Courier New" charset="0"/>
                <a:ea typeface="+mn-ea"/>
              </a:rPr>
              <a:t>.</a:t>
            </a:r>
          </a:p>
        </p:txBody>
      </p:sp>
      <p:sp>
        <p:nvSpPr>
          <p:cNvPr id="137219"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718AF5E2-F838-2A49-A6B5-732827CA8616}" type="slidenum">
              <a:rPr lang="tr-TR" altLang="en-US" sz="1400"/>
              <a:pPr/>
              <a:t>83</a:t>
            </a:fld>
            <a:endParaRPr lang="tr-TR" altLang="en-US" sz="140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1" name="Title 1"/>
          <p:cNvSpPr>
            <a:spLocks noGrp="1"/>
          </p:cNvSpPr>
          <p:nvPr>
            <p:ph type="title"/>
          </p:nvPr>
        </p:nvSpPr>
        <p:spPr/>
        <p:txBody>
          <a:bodyPr/>
          <a:lstStyle/>
          <a:p>
            <a:r>
              <a:rPr lang="en-US" altLang="en-US">
                <a:latin typeface="Calibri" charset="0"/>
                <a:ea typeface="MS PGothic" charset="-128"/>
              </a:rPr>
              <a:t>Python</a:t>
            </a:r>
          </a:p>
        </p:txBody>
      </p:sp>
      <p:sp>
        <p:nvSpPr>
          <p:cNvPr id="138242" name="Content Placeholder 2"/>
          <p:cNvSpPr>
            <a:spLocks noGrp="1"/>
          </p:cNvSpPr>
          <p:nvPr>
            <p:ph idx="1"/>
          </p:nvPr>
        </p:nvSpPr>
        <p:spPr/>
        <p:txBody>
          <a:bodyPr/>
          <a:lstStyle/>
          <a:p>
            <a:pPr marL="0" indent="0">
              <a:buFontTx/>
              <a:buNone/>
            </a:pPr>
            <a:r>
              <a:rPr lang="en-US" altLang="en-US">
                <a:latin typeface="Calibri" charset="0"/>
                <a:ea typeface="MS PGothic" charset="-128"/>
              </a:rPr>
              <a:t>	</a:t>
            </a:r>
            <a:r>
              <a:rPr lang="en-US" altLang="en-US" b="0">
                <a:latin typeface="Courier New" charset="0"/>
                <a:ea typeface="MS PGothic" charset="-128"/>
              </a:rPr>
              <a:t>print("Hello World!")</a:t>
            </a:r>
            <a:endParaRPr lang="en-US" altLang="en-US" sz="3600" b="0">
              <a:latin typeface="Courier New" charset="0"/>
              <a:ea typeface="MS PGothic" charset="-128"/>
            </a:endParaRPr>
          </a:p>
        </p:txBody>
      </p:sp>
      <p:sp>
        <p:nvSpPr>
          <p:cNvPr id="138243" name="Slide Number Placeholder 3"/>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7D0A1364-E8D2-2344-9024-13393BD6D547}" type="slidenum">
              <a:rPr lang="tr-TR" altLang="en-US" sz="1400"/>
              <a:pPr/>
              <a:t>84</a:t>
            </a:fld>
            <a:endParaRPr lang="tr-TR" altLang="en-US" sz="1400"/>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5" name="Title 1"/>
          <p:cNvSpPr>
            <a:spLocks noGrp="1"/>
          </p:cNvSpPr>
          <p:nvPr>
            <p:ph type="title"/>
          </p:nvPr>
        </p:nvSpPr>
        <p:spPr/>
        <p:txBody>
          <a:bodyPr/>
          <a:lstStyle/>
          <a:p>
            <a:r>
              <a:rPr lang="en-US" altLang="en-US">
                <a:latin typeface="Calibri" charset="0"/>
                <a:ea typeface="MS PGothic" charset="-128"/>
              </a:rPr>
              <a:t>Swift</a:t>
            </a:r>
          </a:p>
        </p:txBody>
      </p:sp>
      <p:sp>
        <p:nvSpPr>
          <p:cNvPr id="139266" name="Slide Number Placeholder 3"/>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40059943-4340-C445-9EB4-503289F3F4D7}" type="slidenum">
              <a:rPr lang="tr-TR" altLang="en-US" sz="1400"/>
              <a:pPr/>
              <a:t>85</a:t>
            </a:fld>
            <a:endParaRPr lang="tr-TR" altLang="en-US" sz="1400"/>
          </a:p>
        </p:txBody>
      </p:sp>
      <p:sp>
        <p:nvSpPr>
          <p:cNvPr id="5" name="Rectangle 3"/>
          <p:cNvSpPr txBox="1">
            <a:spLocks noChangeArrowheads="1"/>
          </p:cNvSpPr>
          <p:nvPr/>
        </p:nvSpPr>
        <p:spPr bwMode="auto">
          <a:xfrm>
            <a:off x="152400" y="1066800"/>
            <a:ext cx="8763000" cy="5059363"/>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pPr eaLnBrk="1" hangingPunct="1">
              <a:spcBef>
                <a:spcPct val="20000"/>
              </a:spcBef>
              <a:buFont typeface="Wingdings" charset="2"/>
              <a:buNone/>
            </a:pPr>
            <a:r>
              <a:rPr lang="en-US" altLang="en-US" sz="3200">
                <a:latin typeface="Courier New" charset="0"/>
                <a:ea typeface="ＭＳ Ｐゴシック" charset="-128"/>
              </a:rPr>
              <a:t>		import Swift</a:t>
            </a:r>
          </a:p>
          <a:p>
            <a:pPr eaLnBrk="1" hangingPunct="1">
              <a:spcBef>
                <a:spcPct val="20000"/>
              </a:spcBef>
              <a:buFont typeface="Wingdings" charset="2"/>
              <a:buNone/>
            </a:pPr>
            <a:r>
              <a:rPr lang="en-US" altLang="en-US" sz="3200">
                <a:latin typeface="Courier New" charset="0"/>
                <a:ea typeface="ＭＳ Ｐゴシック" charset="-128"/>
              </a:rPr>
              <a:t>		print(“Hello World!”)</a:t>
            </a: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2"/>
          <p:cNvSpPr>
            <a:spLocks noGrp="1" noChangeArrowheads="1"/>
          </p:cNvSpPr>
          <p:nvPr>
            <p:ph type="title"/>
          </p:nvPr>
        </p:nvSpPr>
        <p:spPr/>
        <p:txBody>
          <a:bodyPr/>
          <a:lstStyle/>
          <a:p>
            <a:pPr eaLnBrk="1" hangingPunct="1">
              <a:defRPr/>
            </a:pPr>
            <a:r>
              <a:rPr lang="en-US">
                <a:ea typeface="+mj-ea"/>
              </a:rPr>
              <a:t>HTML</a:t>
            </a:r>
          </a:p>
        </p:txBody>
      </p:sp>
      <p:sp>
        <p:nvSpPr>
          <p:cNvPr id="140290" name="Rectangle 3"/>
          <p:cNvSpPr>
            <a:spLocks noGrp="1" noChangeArrowheads="1"/>
          </p:cNvSpPr>
          <p:nvPr>
            <p:ph type="body" idx="1"/>
          </p:nvPr>
        </p:nvSpPr>
        <p:spPr>
          <a:xfrm>
            <a:off x="152400" y="1371600"/>
            <a:ext cx="8763000" cy="4759325"/>
          </a:xfrm>
        </p:spPr>
        <p:txBody>
          <a:bodyPr/>
          <a:lstStyle/>
          <a:p>
            <a:pPr eaLnBrk="1" hangingPunct="1">
              <a:lnSpc>
                <a:spcPct val="90000"/>
              </a:lnSpc>
              <a:buFont typeface="Wingdings" charset="2"/>
              <a:buNone/>
            </a:pPr>
            <a:r>
              <a:rPr lang="en-US" altLang="en-US" sz="2100" b="0">
                <a:latin typeface="Courier New" charset="0"/>
                <a:ea typeface="MS PGothic" charset="-128"/>
              </a:rPr>
              <a:t>&lt;!DOCTYPE HTML PUBLIC "-//W3C//DTD HTML 4.01//EN"</a:t>
            </a:r>
          </a:p>
          <a:p>
            <a:pPr eaLnBrk="1" hangingPunct="1">
              <a:lnSpc>
                <a:spcPct val="90000"/>
              </a:lnSpc>
              <a:buFont typeface="Wingdings" charset="2"/>
              <a:buNone/>
            </a:pPr>
            <a:r>
              <a:rPr lang="en-US" altLang="en-US" sz="2100" b="0">
                <a:latin typeface="Courier New" charset="0"/>
                <a:ea typeface="MS PGothic" charset="-128"/>
              </a:rPr>
              <a:t>"http://www.w3.org/TR/html4/strict.dtd"&gt;</a:t>
            </a:r>
          </a:p>
          <a:p>
            <a:pPr eaLnBrk="1" hangingPunct="1">
              <a:lnSpc>
                <a:spcPct val="90000"/>
              </a:lnSpc>
              <a:buFont typeface="Wingdings" charset="2"/>
              <a:buNone/>
            </a:pPr>
            <a:r>
              <a:rPr lang="en-US" altLang="en-US" sz="2100" b="0">
                <a:latin typeface="Courier New" charset="0"/>
                <a:ea typeface="MS PGothic" charset="-128"/>
              </a:rPr>
              <a:t>&lt;html&gt;</a:t>
            </a:r>
          </a:p>
          <a:p>
            <a:pPr eaLnBrk="1" hangingPunct="1">
              <a:lnSpc>
                <a:spcPct val="90000"/>
              </a:lnSpc>
              <a:buFont typeface="Wingdings" charset="2"/>
              <a:buNone/>
            </a:pPr>
            <a:r>
              <a:rPr lang="en-US" altLang="en-US" sz="2100" b="0">
                <a:latin typeface="Courier New" charset="0"/>
                <a:ea typeface="MS PGothic" charset="-128"/>
              </a:rPr>
              <a:t>&lt;head&gt;</a:t>
            </a:r>
          </a:p>
          <a:p>
            <a:pPr eaLnBrk="1" hangingPunct="1">
              <a:lnSpc>
                <a:spcPct val="90000"/>
              </a:lnSpc>
              <a:buFont typeface="Wingdings" charset="2"/>
              <a:buNone/>
            </a:pPr>
            <a:r>
              <a:rPr lang="en-US" altLang="en-US" sz="2100" b="0">
                <a:latin typeface="Courier New" charset="0"/>
                <a:ea typeface="MS PGothic" charset="-128"/>
              </a:rPr>
              <a:t>&lt;title&gt;Hello, world!&lt;/title&gt;</a:t>
            </a:r>
          </a:p>
          <a:p>
            <a:pPr eaLnBrk="1" hangingPunct="1">
              <a:lnSpc>
                <a:spcPct val="90000"/>
              </a:lnSpc>
              <a:buFont typeface="Wingdings" charset="2"/>
              <a:buNone/>
            </a:pPr>
            <a:r>
              <a:rPr lang="en-US" altLang="en-US" sz="2100" b="0">
                <a:latin typeface="Courier New" charset="0"/>
                <a:ea typeface="MS PGothic" charset="-128"/>
              </a:rPr>
              <a:t>&lt;meta http-equiv="Content-Type</a:t>
            </a:r>
            <a:r>
              <a:rPr lang="ja-JP" altLang="en-US" sz="2100" b="0">
                <a:latin typeface="Calibri" charset="0"/>
                <a:ea typeface="MS PGothic" charset="-128"/>
              </a:rPr>
              <a:t>“</a:t>
            </a:r>
            <a:r>
              <a:rPr lang="en-US" altLang="ja-JP" sz="2100" b="0">
                <a:latin typeface="Courier New" charset="0"/>
                <a:ea typeface="MS PGothic" charset="-128"/>
              </a:rPr>
              <a:t> content="text/html;</a:t>
            </a:r>
          </a:p>
          <a:p>
            <a:pPr eaLnBrk="1" hangingPunct="1">
              <a:lnSpc>
                <a:spcPct val="90000"/>
              </a:lnSpc>
              <a:buFont typeface="Wingdings" charset="2"/>
              <a:buNone/>
            </a:pPr>
            <a:r>
              <a:rPr lang="en-US" altLang="en-US" sz="2100" b="0">
                <a:latin typeface="Courier New" charset="0"/>
                <a:ea typeface="MS PGothic" charset="-128"/>
              </a:rPr>
              <a:t>charset=UTF-8"&gt;</a:t>
            </a:r>
          </a:p>
          <a:p>
            <a:pPr eaLnBrk="1" hangingPunct="1">
              <a:lnSpc>
                <a:spcPct val="90000"/>
              </a:lnSpc>
              <a:buFont typeface="Wingdings" charset="2"/>
              <a:buNone/>
            </a:pPr>
            <a:r>
              <a:rPr lang="en-US" altLang="en-US" sz="2100" b="0">
                <a:latin typeface="Courier New" charset="0"/>
                <a:ea typeface="MS PGothic" charset="-128"/>
              </a:rPr>
              <a:t>&lt;/head&gt;</a:t>
            </a:r>
          </a:p>
          <a:p>
            <a:pPr eaLnBrk="1" hangingPunct="1">
              <a:lnSpc>
                <a:spcPct val="90000"/>
              </a:lnSpc>
              <a:buFont typeface="Wingdings" charset="2"/>
              <a:buNone/>
            </a:pPr>
            <a:r>
              <a:rPr lang="en-US" altLang="en-US" sz="2100" b="0">
                <a:latin typeface="Courier New" charset="0"/>
                <a:ea typeface="MS PGothic" charset="-128"/>
              </a:rPr>
              <a:t>&lt;body&gt;</a:t>
            </a:r>
          </a:p>
          <a:p>
            <a:pPr eaLnBrk="1" hangingPunct="1">
              <a:lnSpc>
                <a:spcPct val="90000"/>
              </a:lnSpc>
              <a:buFont typeface="Wingdings" charset="2"/>
              <a:buNone/>
            </a:pPr>
            <a:r>
              <a:rPr lang="en-US" altLang="en-US" sz="2100" b="0">
                <a:latin typeface="Courier New" charset="0"/>
                <a:ea typeface="MS PGothic" charset="-128"/>
              </a:rPr>
              <a:t>&lt;p&gt;Hello, world!&lt;/p&gt;</a:t>
            </a:r>
          </a:p>
          <a:p>
            <a:pPr eaLnBrk="1" hangingPunct="1">
              <a:lnSpc>
                <a:spcPct val="90000"/>
              </a:lnSpc>
              <a:buFont typeface="Wingdings" charset="2"/>
              <a:buNone/>
            </a:pPr>
            <a:r>
              <a:rPr lang="en-US" altLang="en-US" sz="2100" b="0">
                <a:latin typeface="Courier New" charset="0"/>
                <a:ea typeface="MS PGothic" charset="-128"/>
              </a:rPr>
              <a:t>&lt;/body&gt;</a:t>
            </a:r>
          </a:p>
          <a:p>
            <a:pPr eaLnBrk="1" hangingPunct="1">
              <a:lnSpc>
                <a:spcPct val="90000"/>
              </a:lnSpc>
              <a:buFont typeface="Wingdings" charset="2"/>
              <a:buNone/>
            </a:pPr>
            <a:r>
              <a:rPr lang="en-US" altLang="en-US" sz="2100" b="0">
                <a:latin typeface="Courier New" charset="0"/>
                <a:ea typeface="MS PGothic" charset="-128"/>
              </a:rPr>
              <a:t>&lt;/html&gt;</a:t>
            </a:r>
          </a:p>
        </p:txBody>
      </p:sp>
      <p:sp>
        <p:nvSpPr>
          <p:cNvPr id="140291"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91C8BE55-55B2-0340-B1B6-4A9F96B92524}" type="slidenum">
              <a:rPr lang="tr-TR" altLang="en-US" sz="1400"/>
              <a:pPr/>
              <a:t>86</a:t>
            </a:fld>
            <a:endParaRPr lang="tr-TR" altLang="en-US" sz="1400"/>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2"/>
          <p:cNvSpPr>
            <a:spLocks noGrp="1" noChangeArrowheads="1"/>
          </p:cNvSpPr>
          <p:nvPr>
            <p:ph type="title"/>
          </p:nvPr>
        </p:nvSpPr>
        <p:spPr/>
        <p:txBody>
          <a:bodyPr/>
          <a:lstStyle/>
          <a:p>
            <a:pPr eaLnBrk="1" hangingPunct="1">
              <a:defRPr/>
            </a:pPr>
            <a:r>
              <a:rPr lang="en-US" dirty="0">
                <a:ea typeface="+mj-ea"/>
                <a:cs typeface="Garamond"/>
              </a:rPr>
              <a:t>Summary</a:t>
            </a:r>
          </a:p>
        </p:txBody>
      </p:sp>
      <p:sp>
        <p:nvSpPr>
          <p:cNvPr id="34821" name="Rectangle 3"/>
          <p:cNvSpPr>
            <a:spLocks noGrp="1" noChangeArrowheads="1"/>
          </p:cNvSpPr>
          <p:nvPr>
            <p:ph type="body" idx="1"/>
          </p:nvPr>
        </p:nvSpPr>
        <p:spPr>
          <a:xfrm>
            <a:off x="609600" y="1143000"/>
            <a:ext cx="8305800" cy="4572000"/>
          </a:xfrm>
        </p:spPr>
        <p:txBody>
          <a:bodyPr/>
          <a:lstStyle/>
          <a:p>
            <a:pPr eaLnBrk="1" hangingPunct="1">
              <a:lnSpc>
                <a:spcPct val="90000"/>
              </a:lnSpc>
              <a:defRPr/>
            </a:pPr>
            <a:r>
              <a:rPr lang="en-US" sz="2400" b="0" dirty="0">
                <a:ea typeface="+mn-ea"/>
              </a:rPr>
              <a:t>The study of programming languages is valuable for a number of reasons:</a:t>
            </a:r>
          </a:p>
          <a:p>
            <a:pPr lvl="1" eaLnBrk="1" hangingPunct="1">
              <a:lnSpc>
                <a:spcPct val="90000"/>
              </a:lnSpc>
              <a:defRPr/>
            </a:pPr>
            <a:r>
              <a:rPr lang="en-US" sz="2000" b="0" dirty="0">
                <a:ea typeface="Lucida Sans Unicode" charset="0"/>
              </a:rPr>
              <a:t>Increase our capacity to use different constructs</a:t>
            </a:r>
          </a:p>
          <a:p>
            <a:pPr lvl="1" eaLnBrk="1" hangingPunct="1">
              <a:lnSpc>
                <a:spcPct val="90000"/>
              </a:lnSpc>
              <a:defRPr/>
            </a:pPr>
            <a:r>
              <a:rPr lang="en-US" sz="2000" b="0" dirty="0">
                <a:ea typeface="Lucida Sans Unicode" charset="0"/>
              </a:rPr>
              <a:t>Enable us to choose languages more intelligently</a:t>
            </a:r>
          </a:p>
          <a:p>
            <a:pPr lvl="1" eaLnBrk="1" hangingPunct="1">
              <a:lnSpc>
                <a:spcPct val="90000"/>
              </a:lnSpc>
              <a:defRPr/>
            </a:pPr>
            <a:r>
              <a:rPr lang="en-US" sz="2000" b="0" dirty="0">
                <a:ea typeface="Lucida Sans Unicode" charset="0"/>
              </a:rPr>
              <a:t>Makes learning new languages easier</a:t>
            </a:r>
            <a:br>
              <a:rPr lang="en-US" sz="2000" b="0" dirty="0">
                <a:ea typeface="Lucida Sans Unicode" charset="0"/>
              </a:rPr>
            </a:br>
            <a:endParaRPr lang="en-US" sz="1000" b="0" dirty="0">
              <a:ea typeface="Lucida Sans Unicode" charset="0"/>
            </a:endParaRPr>
          </a:p>
          <a:p>
            <a:pPr eaLnBrk="1" hangingPunct="1">
              <a:lnSpc>
                <a:spcPct val="90000"/>
              </a:lnSpc>
              <a:defRPr/>
            </a:pPr>
            <a:r>
              <a:rPr lang="en-US" sz="2400" b="0" dirty="0">
                <a:ea typeface="+mn-ea"/>
              </a:rPr>
              <a:t>Most important criteria for evaluating programming languages include:</a:t>
            </a:r>
          </a:p>
          <a:p>
            <a:pPr lvl="1" eaLnBrk="1" hangingPunct="1">
              <a:lnSpc>
                <a:spcPct val="90000"/>
              </a:lnSpc>
              <a:defRPr/>
            </a:pPr>
            <a:r>
              <a:rPr lang="en-US" sz="2000" b="0" dirty="0">
                <a:ea typeface="Lucida Sans Unicode" charset="0"/>
              </a:rPr>
              <a:t>Readability, </a:t>
            </a:r>
            <a:r>
              <a:rPr lang="en-US" sz="2000" b="0" dirty="0" err="1">
                <a:ea typeface="Lucida Sans Unicode" charset="0"/>
              </a:rPr>
              <a:t>writability</a:t>
            </a:r>
            <a:r>
              <a:rPr lang="en-US" sz="2000" b="0" dirty="0">
                <a:ea typeface="Lucida Sans Unicode" charset="0"/>
              </a:rPr>
              <a:t>, reliability, cost</a:t>
            </a:r>
            <a:br>
              <a:rPr lang="en-US" sz="2000" b="0" dirty="0">
                <a:ea typeface="Lucida Sans Unicode" charset="0"/>
              </a:rPr>
            </a:br>
            <a:endParaRPr lang="en-US" sz="1000" b="0" dirty="0">
              <a:ea typeface="Lucida Sans Unicode" charset="0"/>
            </a:endParaRPr>
          </a:p>
        </p:txBody>
      </p:sp>
      <p:sp>
        <p:nvSpPr>
          <p:cNvPr id="141315" name="Slide Number Placeholder 1"/>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666A94FD-EC41-F049-A1D4-7B2C6E91453B}" type="slidenum">
              <a:rPr lang="tr-TR" altLang="en-US" sz="1400"/>
              <a:pPr/>
              <a:t>87</a:t>
            </a:fld>
            <a:endParaRPr lang="tr-TR" altLang="en-US" sz="1400"/>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optional exercise</a:t>
            </a:r>
          </a:p>
        </p:txBody>
      </p:sp>
      <p:sp>
        <p:nvSpPr>
          <p:cNvPr id="3" name="Content Placeholder 2"/>
          <p:cNvSpPr>
            <a:spLocks noGrp="1"/>
          </p:cNvSpPr>
          <p:nvPr>
            <p:ph idx="1"/>
          </p:nvPr>
        </p:nvSpPr>
        <p:spPr/>
        <p:txBody>
          <a:bodyPr/>
          <a:lstStyle/>
          <a:p>
            <a:pPr marL="0" indent="0">
              <a:buNone/>
            </a:pPr>
            <a:r>
              <a:rPr lang="en-US" sz="1400" b="0" dirty="0"/>
              <a:t>List three new languages, or major features added to established major languages, that have appeared in the last seven years. For each language, answer with one sentence these questions:</a:t>
            </a:r>
          </a:p>
          <a:p>
            <a:endParaRPr lang="en-US" sz="1400" b="0" dirty="0"/>
          </a:p>
          <a:p>
            <a:pPr fontAlgn="ctr"/>
            <a:r>
              <a:rPr lang="en-US" sz="1400" b="0" i="1" dirty="0"/>
              <a:t>Why did the languages appear? Or, why have these features been added?</a:t>
            </a:r>
            <a:r>
              <a:rPr lang="en-US" sz="1400" b="0" dirty="0"/>
              <a:t>   Often, a new language is motivated by </a:t>
            </a:r>
            <a:r>
              <a:rPr lang="en-US" sz="1400" b="0" i="1" dirty="0"/>
              <a:t>technical</a:t>
            </a:r>
            <a:r>
              <a:rPr lang="en-US" sz="1400" b="0" dirty="0"/>
              <a:t> problems faced by programmers.  Sometimes the motivation for a new feature is </a:t>
            </a:r>
            <a:r>
              <a:rPr lang="en-US" sz="1400" b="0" i="1" dirty="0"/>
              <a:t>cultural</a:t>
            </a:r>
            <a:r>
              <a:rPr lang="en-US" sz="1400" b="0" dirty="0"/>
              <a:t>, related to, say, the educational background of programmers in a given language. </a:t>
            </a:r>
          </a:p>
          <a:p>
            <a:pPr marL="0" indent="0">
              <a:buNone/>
            </a:pPr>
            <a:r>
              <a:rPr lang="en-US" sz="1400" b="0" dirty="0"/>
              <a:t> </a:t>
            </a:r>
          </a:p>
          <a:p>
            <a:pPr fontAlgn="ctr"/>
            <a:r>
              <a:rPr lang="en-US" sz="1400" b="0" i="1" dirty="0"/>
              <a:t>Who are the intended users of this language/feature?  </a:t>
            </a:r>
            <a:r>
              <a:rPr lang="en-US" sz="1400" b="0" dirty="0"/>
              <a:t>Are these guru programmers, beginners, end-users (non-programmers)?</a:t>
            </a:r>
          </a:p>
          <a:p>
            <a:pPr marL="0" indent="0">
              <a:buNone/>
            </a:pPr>
            <a:r>
              <a:rPr lang="en-US" sz="1400" b="0" dirty="0"/>
              <a:t> </a:t>
            </a:r>
          </a:p>
          <a:p>
            <a:pPr fontAlgn="ctr"/>
            <a:r>
              <a:rPr lang="en-US" sz="1400" b="0" i="1" dirty="0"/>
              <a:t>Show a code fragment that you find particularly cool.  </a:t>
            </a:r>
            <a:r>
              <a:rPr lang="en-US" sz="1400" b="0" dirty="0"/>
              <a:t>The fragment should exploit the new features to produce highly readable and concise code.  </a:t>
            </a:r>
          </a:p>
          <a:p>
            <a:pPr marL="0" indent="0">
              <a:buNone/>
            </a:pPr>
            <a:r>
              <a:rPr lang="en-US" sz="1400" b="0" dirty="0"/>
              <a:t> </a:t>
            </a:r>
          </a:p>
          <a:p>
            <a:pPr marL="0" indent="0">
              <a:buNone/>
            </a:pPr>
            <a:r>
              <a:rPr lang="en-US" sz="1400" b="0" dirty="0"/>
              <a:t>Links that may help you start your exploration of the programming language  landscape:</a:t>
            </a:r>
          </a:p>
          <a:p>
            <a:pPr marL="0" indent="0">
              <a:buNone/>
            </a:pPr>
            <a:r>
              <a:rPr lang="en-US" sz="1400" b="0" dirty="0"/>
              <a:t> </a:t>
            </a:r>
          </a:p>
          <a:p>
            <a:pPr fontAlgn="ctr"/>
            <a:r>
              <a:rPr lang="en-US" sz="1400" b="0" dirty="0">
                <a:hlinkClick r:id="rId2"/>
              </a:rPr>
              <a:t>http://lambda-the-ultimate.org/</a:t>
            </a:r>
            <a:r>
              <a:rPr lang="en-US" sz="1400" b="0" dirty="0"/>
              <a:t> </a:t>
            </a:r>
            <a:endParaRPr lang="en-US" sz="1400" b="0" dirty="0">
              <a:effectLst/>
            </a:endParaRPr>
          </a:p>
          <a:p>
            <a:pPr fontAlgn="ctr"/>
            <a:r>
              <a:rPr lang="en-US" sz="1400" b="0" dirty="0">
                <a:hlinkClick r:id="rId3"/>
              </a:rPr>
              <a:t>http://bit.ly/ddH47v</a:t>
            </a:r>
            <a:r>
              <a:rPr lang="en-US" sz="1400" b="0" dirty="0"/>
              <a:t> </a:t>
            </a:r>
            <a:endParaRPr lang="en-US" sz="1400" b="0" dirty="0">
              <a:effectLst/>
            </a:endParaRPr>
          </a:p>
          <a:p>
            <a:pPr fontAlgn="ctr"/>
            <a:r>
              <a:rPr lang="en-US" sz="1400" b="0" dirty="0">
                <a:hlinkClick r:id="rId4"/>
              </a:rPr>
              <a:t>http://www.google.com</a:t>
            </a:r>
            <a:endParaRPr lang="en-US" sz="1400" b="0" dirty="0">
              <a:effectLst/>
            </a:endParaRPr>
          </a:p>
          <a:p>
            <a:endParaRPr lang="en-US" sz="1400" b="0" dirty="0"/>
          </a:p>
        </p:txBody>
      </p:sp>
    </p:spTree>
    <p:extLst>
      <p:ext uri="{BB962C8B-B14F-4D97-AF65-F5344CB8AC3E}">
        <p14:creationId xmlns:p14="http://schemas.microsoft.com/office/powerpoint/2010/main" val="2012659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74638"/>
            <a:ext cx="8763000" cy="1096962"/>
          </a:xfrm>
        </p:spPr>
        <p:txBody>
          <a:bodyPr/>
          <a:lstStyle/>
          <a:p>
            <a:pPr>
              <a:defRPr/>
            </a:pPr>
            <a:r>
              <a:rPr lang="en-US" sz="3600" dirty="0">
                <a:ea typeface="+mj-ea"/>
              </a:rPr>
              <a:t>How many programming languages are out there?</a:t>
            </a:r>
            <a:endParaRPr lang="tr-TR" sz="3600" dirty="0">
              <a:ea typeface="+mj-ea"/>
            </a:endParaRPr>
          </a:p>
        </p:txBody>
      </p:sp>
      <p:sp>
        <p:nvSpPr>
          <p:cNvPr id="3" name="Content Placeholder 2"/>
          <p:cNvSpPr>
            <a:spLocks noGrp="1"/>
          </p:cNvSpPr>
          <p:nvPr>
            <p:ph idx="1"/>
          </p:nvPr>
        </p:nvSpPr>
        <p:spPr>
          <a:xfrm>
            <a:off x="152400" y="1524001"/>
            <a:ext cx="8915400" cy="2514599"/>
          </a:xfrm>
        </p:spPr>
        <p:txBody>
          <a:bodyPr/>
          <a:lstStyle/>
          <a:p>
            <a:pPr marL="0" indent="0">
              <a:buNone/>
              <a:defRPr/>
            </a:pPr>
            <a:r>
              <a:rPr lang="tr-TR" sz="2800" b="0" dirty="0">
                <a:ea typeface="+mn-ea"/>
              </a:rPr>
              <a:t>700 +</a:t>
            </a:r>
            <a:br>
              <a:rPr lang="tr-TR" sz="2800" b="0" dirty="0">
                <a:ea typeface="+mn-ea"/>
              </a:rPr>
            </a:br>
            <a:r>
              <a:rPr lang="tr-TR" sz="2800" b="0" dirty="0">
                <a:ea typeface="+mn-ea"/>
              </a:rPr>
              <a:t>Source: </a:t>
            </a:r>
            <a:r>
              <a:rPr lang="tr-TR" sz="2800" b="0" dirty="0" err="1">
                <a:ea typeface="+mn-ea"/>
              </a:rPr>
              <a:t>Wikipedia</a:t>
            </a:r>
            <a:r>
              <a:rPr lang="tr-TR" sz="2800" b="0" dirty="0">
                <a:ea typeface="+mn-ea"/>
              </a:rPr>
              <a:t> (</a:t>
            </a:r>
            <a:r>
              <a:rPr lang="tr-TR" sz="2800" b="0" dirty="0" err="1">
                <a:ea typeface="+mn-ea"/>
              </a:rPr>
              <a:t>excluding</a:t>
            </a:r>
            <a:r>
              <a:rPr lang="tr-TR" sz="2800" b="0" dirty="0">
                <a:ea typeface="+mn-ea"/>
              </a:rPr>
              <a:t> </a:t>
            </a:r>
            <a:r>
              <a:rPr lang="tr-TR" sz="2800" b="0" dirty="0" err="1">
                <a:ea typeface="+mn-ea"/>
              </a:rPr>
              <a:t>dialects</a:t>
            </a:r>
            <a:r>
              <a:rPr lang="tr-TR" sz="2800" b="0" dirty="0">
                <a:ea typeface="+mn-ea"/>
              </a:rPr>
              <a:t> of BASIC)</a:t>
            </a:r>
          </a:p>
          <a:p>
            <a:pPr marL="0" indent="0">
              <a:buNone/>
              <a:defRPr/>
            </a:pPr>
            <a:endParaRPr lang="tr-TR" sz="2800" b="0" dirty="0">
              <a:ea typeface="+mn-ea"/>
              <a:hlinkClick r:id="rId3"/>
            </a:endParaRPr>
          </a:p>
          <a:p>
            <a:pPr marL="0" indent="0">
              <a:buNone/>
              <a:defRPr/>
            </a:pPr>
            <a:r>
              <a:rPr lang="tr-TR" sz="2800" b="0" dirty="0">
                <a:ea typeface="+mn-ea"/>
                <a:hlinkClick r:id="rId3"/>
              </a:rPr>
              <a:t>https://en.wikipedia.org/wiki/List_of_programming_languages</a:t>
            </a:r>
            <a:endParaRPr lang="tr-TR" sz="2800" b="0" dirty="0">
              <a:ea typeface="+mn-ea"/>
            </a:endParaRPr>
          </a:p>
          <a:p>
            <a:pPr marL="0" indent="0">
              <a:buNone/>
              <a:defRPr/>
            </a:pPr>
            <a:endParaRPr lang="tr-TR" sz="2800" b="0" dirty="0">
              <a:ea typeface="+mn-ea"/>
            </a:endParaRPr>
          </a:p>
        </p:txBody>
      </p:sp>
      <p:sp>
        <p:nvSpPr>
          <p:cNvPr id="25603" name="Slide Number Placeholder 4"/>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MS PGothic" charset="-128"/>
              </a:defRPr>
            </a:lvl1pPr>
            <a:lvl2pPr marL="742950" indent="-285750">
              <a:defRPr sz="2400">
                <a:solidFill>
                  <a:schemeClr val="tx1"/>
                </a:solidFill>
                <a:latin typeface="Arial" charset="0"/>
                <a:ea typeface="MS PGothic" charset="-128"/>
              </a:defRPr>
            </a:lvl2pPr>
            <a:lvl3pPr marL="1143000" indent="-228600">
              <a:defRPr sz="2400">
                <a:solidFill>
                  <a:schemeClr val="tx1"/>
                </a:solidFill>
                <a:latin typeface="Arial" charset="0"/>
                <a:ea typeface="MS PGothic" charset="-128"/>
              </a:defRPr>
            </a:lvl3pPr>
            <a:lvl4pPr marL="1600200" indent="-228600">
              <a:defRPr sz="2400">
                <a:solidFill>
                  <a:schemeClr val="tx1"/>
                </a:solidFill>
                <a:latin typeface="Arial" charset="0"/>
                <a:ea typeface="MS PGothic" charset="-128"/>
              </a:defRPr>
            </a:lvl4pPr>
            <a:lvl5pPr marL="2057400" indent="-228600">
              <a:defRPr sz="2400">
                <a:solidFill>
                  <a:schemeClr val="tx1"/>
                </a:solidFill>
                <a:latin typeface="Arial" charset="0"/>
                <a:ea typeface="MS PGothic" charset="-128"/>
              </a:defRPr>
            </a:lvl5pPr>
            <a:lvl6pPr marL="2514600" indent="-228600" eaLnBrk="0" fontAlgn="base" hangingPunct="0">
              <a:spcBef>
                <a:spcPct val="0"/>
              </a:spcBef>
              <a:spcAft>
                <a:spcPct val="0"/>
              </a:spcAft>
              <a:defRPr sz="2400">
                <a:solidFill>
                  <a:schemeClr val="tx1"/>
                </a:solidFill>
                <a:latin typeface="Arial" charset="0"/>
                <a:ea typeface="MS PGothic" charset="-128"/>
              </a:defRPr>
            </a:lvl6pPr>
            <a:lvl7pPr marL="2971800" indent="-228600" eaLnBrk="0" fontAlgn="base" hangingPunct="0">
              <a:spcBef>
                <a:spcPct val="0"/>
              </a:spcBef>
              <a:spcAft>
                <a:spcPct val="0"/>
              </a:spcAft>
              <a:defRPr sz="2400">
                <a:solidFill>
                  <a:schemeClr val="tx1"/>
                </a:solidFill>
                <a:latin typeface="Arial" charset="0"/>
                <a:ea typeface="MS PGothic" charset="-128"/>
              </a:defRPr>
            </a:lvl7pPr>
            <a:lvl8pPr marL="3429000" indent="-228600" eaLnBrk="0" fontAlgn="base" hangingPunct="0">
              <a:spcBef>
                <a:spcPct val="0"/>
              </a:spcBef>
              <a:spcAft>
                <a:spcPct val="0"/>
              </a:spcAft>
              <a:defRPr sz="2400">
                <a:solidFill>
                  <a:schemeClr val="tx1"/>
                </a:solidFill>
                <a:latin typeface="Arial" charset="0"/>
                <a:ea typeface="MS PGothic" charset="-128"/>
              </a:defRPr>
            </a:lvl8pPr>
            <a:lvl9pPr marL="3886200" indent="-228600" eaLnBrk="0" fontAlgn="base" hangingPunct="0">
              <a:spcBef>
                <a:spcPct val="0"/>
              </a:spcBef>
              <a:spcAft>
                <a:spcPct val="0"/>
              </a:spcAft>
              <a:defRPr sz="2400">
                <a:solidFill>
                  <a:schemeClr val="tx1"/>
                </a:solidFill>
                <a:latin typeface="Arial" charset="0"/>
                <a:ea typeface="MS PGothic" charset="-128"/>
              </a:defRPr>
            </a:lvl9pPr>
          </a:lstStyle>
          <a:p>
            <a:fld id="{607C044B-7967-F243-9248-C2E9BD773022}" type="slidenum">
              <a:rPr lang="tr-TR" altLang="en-US" sz="1400"/>
              <a:pPr/>
              <a:t>9</a:t>
            </a:fld>
            <a:endParaRPr lang="tr-TR" altLang="en-US" sz="1400"/>
          </a:p>
        </p:txBody>
      </p:sp>
      <p:pic>
        <p:nvPicPr>
          <p:cNvPr id="5" name="Picture 4">
            <a:extLst>
              <a:ext uri="{FF2B5EF4-FFF2-40B4-BE49-F238E27FC236}">
                <a16:creationId xmlns:a16="http://schemas.microsoft.com/office/drawing/2014/main" id="{8993324F-09CD-0946-9CD0-C08DB465028E}"/>
              </a:ext>
            </a:extLst>
          </p:cNvPr>
          <p:cNvPicPr>
            <a:picLocks noChangeAspect="1"/>
          </p:cNvPicPr>
          <p:nvPr/>
        </p:nvPicPr>
        <p:blipFill>
          <a:blip r:embed="rId4"/>
          <a:stretch>
            <a:fillRect/>
          </a:stretch>
        </p:blipFill>
        <p:spPr>
          <a:xfrm>
            <a:off x="1270000" y="3578225"/>
            <a:ext cx="6350000" cy="30353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ＭＳ Ｐゴシック"/>
        <a:cs typeface="Arial"/>
      </a:majorFont>
      <a:minorFont>
        <a:latin typeface="Arial"/>
        <a:ea typeface="ＭＳ Ｐゴシック"/>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10231</TotalTime>
  <Words>5458</Words>
  <Application>Microsoft Macintosh PowerPoint</Application>
  <PresentationFormat>On-screen Show (4:3)</PresentationFormat>
  <Paragraphs>739</Paragraphs>
  <Slides>88</Slides>
  <Notes>24</Notes>
  <HiddenSlides>12</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88</vt:i4>
      </vt:variant>
    </vt:vector>
  </HeadingPairs>
  <TitlesOfParts>
    <vt:vector size="100" baseType="lpstr">
      <vt:lpstr>ＭＳ Ｐゴシック</vt:lpstr>
      <vt:lpstr>ＭＳ Ｐゴシック</vt:lpstr>
      <vt:lpstr>Arial</vt:lpstr>
      <vt:lpstr>Calibri</vt:lpstr>
      <vt:lpstr>Century Gothic</vt:lpstr>
      <vt:lpstr>Courier New</vt:lpstr>
      <vt:lpstr>Garamond</vt:lpstr>
      <vt:lpstr>Lucida Sans Unicode</vt:lpstr>
      <vt:lpstr>Times</vt:lpstr>
      <vt:lpstr>Times New Roman</vt:lpstr>
      <vt:lpstr>Wingdings</vt:lpstr>
      <vt:lpstr>Default Design</vt:lpstr>
      <vt:lpstr>BBM 301 –  Programming Languages Lecture 1</vt:lpstr>
      <vt:lpstr>General Information</vt:lpstr>
      <vt:lpstr>Topics</vt:lpstr>
      <vt:lpstr>Grading Policy (Tentative)</vt:lpstr>
      <vt:lpstr>Lecture 1: Introduction to Programming Languages</vt:lpstr>
      <vt:lpstr>What is a (Programming) Language?</vt:lpstr>
      <vt:lpstr>Why Study Programming Languages?</vt:lpstr>
      <vt:lpstr>Q: How many Programming Languages do you know?</vt:lpstr>
      <vt:lpstr>How many programming languages are out there?</vt:lpstr>
      <vt:lpstr>PowerPoint Presentation</vt:lpstr>
      <vt:lpstr>Be prepared to program in new languages</vt:lpstr>
      <vt:lpstr>Language as a thought shaper</vt:lpstr>
      <vt:lpstr>ENIAC (1946, University of Philadelphia)</vt:lpstr>
      <vt:lpstr>Programming the ENIAC </vt:lpstr>
      <vt:lpstr>ENIAC (1946, Univ. of Philadelphia)</vt:lpstr>
      <vt:lpstr>Reasons for Studying Concepts of Programming Languages</vt:lpstr>
      <vt:lpstr>Reasons for Studying Concepts of Programming Languages</vt:lpstr>
      <vt:lpstr>Increased Ability to Express Ideas</vt:lpstr>
      <vt:lpstr>Increased Ability to Express Ideas</vt:lpstr>
      <vt:lpstr>Improved background for choosing appropriate languages</vt:lpstr>
      <vt:lpstr>Improved background for choosing appropriate languages</vt:lpstr>
      <vt:lpstr>Increased ability to learn new languages</vt:lpstr>
      <vt:lpstr>PowerPoint Presentation</vt:lpstr>
      <vt:lpstr>PowerPoint Presentation</vt:lpstr>
      <vt:lpstr>PowerPoint Presentation</vt:lpstr>
      <vt:lpstr>Better understanding of significance of implementation</vt:lpstr>
      <vt:lpstr>Better use of languages that are already known</vt:lpstr>
      <vt:lpstr>Overall advancement of computing</vt:lpstr>
      <vt:lpstr>Develop your own language</vt:lpstr>
      <vt:lpstr>Ability to Design New Languages</vt:lpstr>
      <vt:lpstr>Language Evaluation Criteria</vt:lpstr>
      <vt:lpstr>Language Evaluation Criteria</vt:lpstr>
      <vt:lpstr>Readability</vt:lpstr>
      <vt:lpstr>Evaluation Criteria: Readability</vt:lpstr>
      <vt:lpstr>Overall Simplicity</vt:lpstr>
      <vt:lpstr>Overall Simplicity</vt:lpstr>
      <vt:lpstr>Orthogonality</vt:lpstr>
      <vt:lpstr>Orthogonality</vt:lpstr>
      <vt:lpstr>Orthogonality</vt:lpstr>
      <vt:lpstr>Orthogonality</vt:lpstr>
      <vt:lpstr>Data Types and Structures</vt:lpstr>
      <vt:lpstr>Syntax considerations</vt:lpstr>
      <vt:lpstr>Syntax Considerations</vt:lpstr>
      <vt:lpstr>Language Evaluation Criteria</vt:lpstr>
      <vt:lpstr>Writability</vt:lpstr>
      <vt:lpstr>Writability</vt:lpstr>
      <vt:lpstr>Simplicity and orthogonality</vt:lpstr>
      <vt:lpstr>Support for abstraction</vt:lpstr>
      <vt:lpstr>Process abstraction</vt:lpstr>
      <vt:lpstr>Data abstraction</vt:lpstr>
      <vt:lpstr>Expressivity</vt:lpstr>
      <vt:lpstr>Language Evaluation Criteria</vt:lpstr>
      <vt:lpstr>Reliability</vt:lpstr>
      <vt:lpstr>Type Checking</vt:lpstr>
      <vt:lpstr>Type Checking</vt:lpstr>
      <vt:lpstr>Exception Handling</vt:lpstr>
      <vt:lpstr>Aliasing</vt:lpstr>
      <vt:lpstr>PowerPoint Presentation</vt:lpstr>
      <vt:lpstr>Language Evaluation Criteria</vt:lpstr>
      <vt:lpstr>Cost</vt:lpstr>
      <vt:lpstr>Cost</vt:lpstr>
      <vt:lpstr>Cost</vt:lpstr>
      <vt:lpstr>Other Criteria for Evaluation</vt:lpstr>
      <vt:lpstr>Language Design Trade-Offs</vt:lpstr>
      <vt:lpstr>Home Exercise</vt:lpstr>
      <vt:lpstr>Programming Domains</vt:lpstr>
      <vt:lpstr>Programming Domains (cont’d.)</vt:lpstr>
      <vt:lpstr>Language Categories</vt:lpstr>
      <vt:lpstr>Implementation Methods</vt:lpstr>
      <vt:lpstr>Watch the lecture recording on compilation and interpretation</vt:lpstr>
      <vt:lpstr>“Hello World” in different languages</vt:lpstr>
      <vt:lpstr>Java</vt:lpstr>
      <vt:lpstr>Assembly Language</vt:lpstr>
      <vt:lpstr>FORTRAN</vt:lpstr>
      <vt:lpstr>COBOL</vt:lpstr>
      <vt:lpstr>Ada</vt:lpstr>
      <vt:lpstr>C</vt:lpstr>
      <vt:lpstr>C++</vt:lpstr>
      <vt:lpstr>C#</vt:lpstr>
      <vt:lpstr>Scala</vt:lpstr>
      <vt:lpstr>LISP</vt:lpstr>
      <vt:lpstr>PERL</vt:lpstr>
      <vt:lpstr>Prolog</vt:lpstr>
      <vt:lpstr>Python</vt:lpstr>
      <vt:lpstr>Swift</vt:lpstr>
      <vt:lpstr>HTML</vt:lpstr>
      <vt:lpstr>Summary</vt:lpstr>
      <vt:lpstr>An optional exercise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BIL 339 – Programlama Dilleri (Programming Languages)</dc:title>
  <dc:creator>nazli</dc:creator>
  <cp:lastModifiedBy>Microsoft Office User</cp:lastModifiedBy>
  <cp:revision>312</cp:revision>
  <cp:lastPrinted>2012-10-16T05:58:03Z</cp:lastPrinted>
  <dcterms:created xsi:type="dcterms:W3CDTF">2010-10-03T19:08:23Z</dcterms:created>
  <dcterms:modified xsi:type="dcterms:W3CDTF">2023-10-04T09:28:10Z</dcterms:modified>
</cp:coreProperties>
</file>

<file path=docProps/thumbnail.jpeg>
</file>